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8"/>
  </p:notesMasterIdLst>
  <p:sldIdLst>
    <p:sldId id="347" r:id="rId2"/>
    <p:sldId id="339" r:id="rId3"/>
    <p:sldId id="348" r:id="rId4"/>
    <p:sldId id="350" r:id="rId5"/>
    <p:sldId id="349" r:id="rId6"/>
    <p:sldId id="33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A4B354-BB1C-4DB8-9507-4985FD54A81C}" v="54" dt="2021-10-28T18:08:33.6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Estilo com Tema 1 - Ênfas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2" autoAdjust="0"/>
    <p:restoredTop sz="90029" autoAdjust="0"/>
  </p:normalViewPr>
  <p:slideViewPr>
    <p:cSldViewPr>
      <p:cViewPr varScale="1">
        <p:scale>
          <a:sx n="109" d="100"/>
          <a:sy n="109" d="100"/>
        </p:scale>
        <p:origin x="627" y="6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7" d="100"/>
          <a:sy n="97" d="100"/>
        </p:scale>
        <p:origin x="361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dson Santiago" userId="ebb108da2f256286" providerId="LiveId" clId="{06A4B354-BB1C-4DB8-9507-4985FD54A81C}"/>
    <pc:docChg chg="undo custSel addSld modSld modMainMaster">
      <pc:chgData name="Judson Santiago" userId="ebb108da2f256286" providerId="LiveId" clId="{06A4B354-BB1C-4DB8-9507-4985FD54A81C}" dt="2021-10-28T18:08:33.650" v="3549"/>
      <pc:docMkLst>
        <pc:docMk/>
      </pc:docMkLst>
      <pc:sldChg chg="addSp delSp modSp mod modTransition">
        <pc:chgData name="Judson Santiago" userId="ebb108da2f256286" providerId="LiveId" clId="{06A4B354-BB1C-4DB8-9507-4985FD54A81C}" dt="2021-10-28T18:08:33.650" v="3549"/>
        <pc:sldMkLst>
          <pc:docMk/>
          <pc:sldMk cId="210981869" sldId="336"/>
        </pc:sldMkLst>
        <pc:spChg chg="mod">
          <ac:chgData name="Judson Santiago" userId="ebb108da2f256286" providerId="LiveId" clId="{06A4B354-BB1C-4DB8-9507-4985FD54A81C}" dt="2021-10-28T18:07:24.963" v="3548" actId="6549"/>
          <ac:spMkLst>
            <pc:docMk/>
            <pc:sldMk cId="210981869" sldId="336"/>
            <ac:spMk id="2" creationId="{00000000-0000-0000-0000-000000000000}"/>
          </ac:spMkLst>
        </pc:spChg>
        <pc:picChg chg="add del mod">
          <ac:chgData name="Judson Santiago" userId="ebb108da2f256286" providerId="LiveId" clId="{06A4B354-BB1C-4DB8-9507-4985FD54A81C}" dt="2021-10-28T17:57:31.613" v="3146" actId="478"/>
          <ac:picMkLst>
            <pc:docMk/>
            <pc:sldMk cId="210981869" sldId="336"/>
            <ac:picMk id="4" creationId="{E19E558E-789E-4F69-8E2B-82AEEC65FFC4}"/>
          </ac:picMkLst>
        </pc:picChg>
      </pc:sldChg>
      <pc:sldChg chg="addSp delSp modSp mod modTransition">
        <pc:chgData name="Judson Santiago" userId="ebb108da2f256286" providerId="LiveId" clId="{06A4B354-BB1C-4DB8-9507-4985FD54A81C}" dt="2021-10-28T18:08:33.650" v="3549"/>
        <pc:sldMkLst>
          <pc:docMk/>
          <pc:sldMk cId="616868683" sldId="339"/>
        </pc:sldMkLst>
        <pc:spChg chg="mod">
          <ac:chgData name="Judson Santiago" userId="ebb108da2f256286" providerId="LiveId" clId="{06A4B354-BB1C-4DB8-9507-4985FD54A81C}" dt="2021-10-28T13:35:45.173" v="237"/>
          <ac:spMkLst>
            <pc:docMk/>
            <pc:sldMk cId="616868683" sldId="339"/>
            <ac:spMk id="2" creationId="{00000000-0000-0000-0000-000000000000}"/>
          </ac:spMkLst>
        </pc:spChg>
        <pc:grpChg chg="add mod ord">
          <ac:chgData name="Judson Santiago" userId="ebb108da2f256286" providerId="LiveId" clId="{06A4B354-BB1C-4DB8-9507-4985FD54A81C}" dt="2021-10-28T13:34:01.288" v="226" actId="167"/>
          <ac:grpSpMkLst>
            <pc:docMk/>
            <pc:sldMk cId="616868683" sldId="339"/>
            <ac:grpSpMk id="14" creationId="{1DE5909C-C885-4BBC-BF30-37363E81752D}"/>
          </ac:grpSpMkLst>
        </pc:grpChg>
        <pc:picChg chg="add del mod">
          <ac:chgData name="Judson Santiago" userId="ebb108da2f256286" providerId="LiveId" clId="{06A4B354-BB1C-4DB8-9507-4985FD54A81C}" dt="2021-10-28T13:21:57.169" v="77" actId="478"/>
          <ac:picMkLst>
            <pc:docMk/>
            <pc:sldMk cId="616868683" sldId="339"/>
            <ac:picMk id="5" creationId="{6E9CE388-2F3B-4276-BD8D-431157EF8E0A}"/>
          </ac:picMkLst>
        </pc:picChg>
        <pc:picChg chg="add mod">
          <ac:chgData name="Judson Santiago" userId="ebb108da2f256286" providerId="LiveId" clId="{06A4B354-BB1C-4DB8-9507-4985FD54A81C}" dt="2021-10-28T13:33:58.143" v="225" actId="164"/>
          <ac:picMkLst>
            <pc:docMk/>
            <pc:sldMk cId="616868683" sldId="339"/>
            <ac:picMk id="7" creationId="{0ACA48E2-6F58-4E4D-A1C2-241A262D9C51}"/>
          </ac:picMkLst>
        </pc:picChg>
        <pc:picChg chg="add del mod">
          <ac:chgData name="Judson Santiago" userId="ebb108da2f256286" providerId="LiveId" clId="{06A4B354-BB1C-4DB8-9507-4985FD54A81C}" dt="2021-10-28T13:25:03.248" v="88" actId="478"/>
          <ac:picMkLst>
            <pc:docMk/>
            <pc:sldMk cId="616868683" sldId="339"/>
            <ac:picMk id="9" creationId="{AC3F53FD-9CB5-42E9-A19C-F55232ED3F68}"/>
          </ac:picMkLst>
        </pc:picChg>
        <pc:picChg chg="add del mod">
          <ac:chgData name="Judson Santiago" userId="ebb108da2f256286" providerId="LiveId" clId="{06A4B354-BB1C-4DB8-9507-4985FD54A81C}" dt="2021-10-28T13:26:25.125" v="92" actId="478"/>
          <ac:picMkLst>
            <pc:docMk/>
            <pc:sldMk cId="616868683" sldId="339"/>
            <ac:picMk id="11" creationId="{1E0B4CBB-9A56-419E-A2A4-DCF5BAB19EDB}"/>
          </ac:picMkLst>
        </pc:picChg>
        <pc:picChg chg="add mod">
          <ac:chgData name="Judson Santiago" userId="ebb108da2f256286" providerId="LiveId" clId="{06A4B354-BB1C-4DB8-9507-4985FD54A81C}" dt="2021-10-28T13:33:58.143" v="225" actId="164"/>
          <ac:picMkLst>
            <pc:docMk/>
            <pc:sldMk cId="616868683" sldId="339"/>
            <ac:picMk id="13" creationId="{FDE19155-6023-42B4-83F4-86FC88CACC74}"/>
          </ac:picMkLst>
        </pc:picChg>
        <pc:picChg chg="add del mod">
          <ac:chgData name="Judson Santiago" userId="ebb108da2f256286" providerId="LiveId" clId="{06A4B354-BB1C-4DB8-9507-4985FD54A81C}" dt="2021-10-28T13:17:20.780" v="66" actId="478"/>
          <ac:picMkLst>
            <pc:docMk/>
            <pc:sldMk cId="616868683" sldId="339"/>
            <ac:picMk id="1026" creationId="{516CA4D3-6E6F-4943-8D5F-8643A59A7C77}"/>
          </ac:picMkLst>
        </pc:picChg>
      </pc:sldChg>
      <pc:sldChg chg="modSp mod">
        <pc:chgData name="Judson Santiago" userId="ebb108da2f256286" providerId="LiveId" clId="{06A4B354-BB1C-4DB8-9507-4985FD54A81C}" dt="2021-10-27T17:39:35.671" v="29" actId="403"/>
        <pc:sldMkLst>
          <pc:docMk/>
          <pc:sldMk cId="56108605" sldId="347"/>
        </pc:sldMkLst>
        <pc:spChg chg="mod">
          <ac:chgData name="Judson Santiago" userId="ebb108da2f256286" providerId="LiveId" clId="{06A4B354-BB1C-4DB8-9507-4985FD54A81C}" dt="2021-10-27T17:39:24.461" v="13" actId="403"/>
          <ac:spMkLst>
            <pc:docMk/>
            <pc:sldMk cId="56108605" sldId="347"/>
            <ac:spMk id="2" creationId="{ECABA67B-4CED-4B52-BD99-7990615F0560}"/>
          </ac:spMkLst>
        </pc:spChg>
        <pc:spChg chg="mod">
          <ac:chgData name="Judson Santiago" userId="ebb108da2f256286" providerId="LiveId" clId="{06A4B354-BB1C-4DB8-9507-4985FD54A81C}" dt="2021-10-27T17:39:35.671" v="29" actId="403"/>
          <ac:spMkLst>
            <pc:docMk/>
            <pc:sldMk cId="56108605" sldId="347"/>
            <ac:spMk id="3" creationId="{7F22A14F-D42E-4F59-B92E-02547BF53983}"/>
          </ac:spMkLst>
        </pc:spChg>
      </pc:sldChg>
      <pc:sldChg chg="addSp delSp modSp mod modTransition">
        <pc:chgData name="Judson Santiago" userId="ebb108da2f256286" providerId="LiveId" clId="{06A4B354-BB1C-4DB8-9507-4985FD54A81C}" dt="2021-10-28T18:08:33.650" v="3549"/>
        <pc:sldMkLst>
          <pc:docMk/>
          <pc:sldMk cId="2774100771" sldId="348"/>
        </pc:sldMkLst>
        <pc:spChg chg="mod">
          <ac:chgData name="Judson Santiago" userId="ebb108da2f256286" providerId="LiveId" clId="{06A4B354-BB1C-4DB8-9507-4985FD54A81C}" dt="2021-10-28T14:03:16.728" v="687" actId="948"/>
          <ac:spMkLst>
            <pc:docMk/>
            <pc:sldMk cId="2774100771" sldId="348"/>
            <ac:spMk id="2" creationId="{CA1F31F5-BC1C-4196-BC2A-CE8DD9F1703C}"/>
          </ac:spMkLst>
        </pc:spChg>
        <pc:spChg chg="add del mod">
          <ac:chgData name="Judson Santiago" userId="ebb108da2f256286" providerId="LiveId" clId="{06A4B354-BB1C-4DB8-9507-4985FD54A81C}" dt="2021-10-28T13:45:47.379" v="522" actId="478"/>
          <ac:spMkLst>
            <pc:docMk/>
            <pc:sldMk cId="2774100771" sldId="348"/>
            <ac:spMk id="5" creationId="{038C2F1A-6545-4600-8BE9-469EFA8A7A6D}"/>
          </ac:spMkLst>
        </pc:spChg>
        <pc:spChg chg="add del mod">
          <ac:chgData name="Judson Santiago" userId="ebb108da2f256286" providerId="LiveId" clId="{06A4B354-BB1C-4DB8-9507-4985FD54A81C}" dt="2021-10-28T13:45:54.723" v="525" actId="478"/>
          <ac:spMkLst>
            <pc:docMk/>
            <pc:sldMk cId="2774100771" sldId="348"/>
            <ac:spMk id="7" creationId="{FA61B66B-BDD4-4EE5-869A-BF15710606C8}"/>
          </ac:spMkLst>
        </pc:spChg>
        <pc:spChg chg="add del mod">
          <ac:chgData name="Judson Santiago" userId="ebb108da2f256286" providerId="LiveId" clId="{06A4B354-BB1C-4DB8-9507-4985FD54A81C}" dt="2021-10-28T13:46:45.162" v="530" actId="21"/>
          <ac:spMkLst>
            <pc:docMk/>
            <pc:sldMk cId="2774100771" sldId="348"/>
            <ac:spMk id="9" creationId="{789A6F33-1A65-4F43-8CCB-456EF0EB5E8C}"/>
          </ac:spMkLst>
        </pc:spChg>
        <pc:spChg chg="add mod">
          <ac:chgData name="Judson Santiago" userId="ebb108da2f256286" providerId="LiveId" clId="{06A4B354-BB1C-4DB8-9507-4985FD54A81C}" dt="2021-10-28T14:04:02.146" v="697" actId="164"/>
          <ac:spMkLst>
            <pc:docMk/>
            <pc:sldMk cId="2774100771" sldId="348"/>
            <ac:spMk id="14" creationId="{978B7A06-6726-440B-81E5-F463726C1236}"/>
          </ac:spMkLst>
        </pc:spChg>
        <pc:spChg chg="add mod">
          <ac:chgData name="Judson Santiago" userId="ebb108da2f256286" providerId="LiveId" clId="{06A4B354-BB1C-4DB8-9507-4985FD54A81C}" dt="2021-10-28T14:04:07.560" v="698" actId="164"/>
          <ac:spMkLst>
            <pc:docMk/>
            <pc:sldMk cId="2774100771" sldId="348"/>
            <ac:spMk id="15" creationId="{09AA546E-F681-4F51-BC0A-B9F04D9BC28E}"/>
          </ac:spMkLst>
        </pc:spChg>
        <pc:grpChg chg="add mod">
          <ac:chgData name="Judson Santiago" userId="ebb108da2f256286" providerId="LiveId" clId="{06A4B354-BB1C-4DB8-9507-4985FD54A81C}" dt="2021-10-28T14:04:02.146" v="697" actId="164"/>
          <ac:grpSpMkLst>
            <pc:docMk/>
            <pc:sldMk cId="2774100771" sldId="348"/>
            <ac:grpSpMk id="17" creationId="{2C370012-BCD9-4449-AA00-5E58168890EC}"/>
          </ac:grpSpMkLst>
        </pc:grpChg>
        <pc:grpChg chg="add mod">
          <ac:chgData name="Judson Santiago" userId="ebb108da2f256286" providerId="LiveId" clId="{06A4B354-BB1C-4DB8-9507-4985FD54A81C}" dt="2021-10-28T14:04:02.146" v="697" actId="164"/>
          <ac:grpSpMkLst>
            <pc:docMk/>
            <pc:sldMk cId="2774100771" sldId="348"/>
            <ac:grpSpMk id="18" creationId="{B361B27E-AD25-4809-8C05-A8ACA53340C3}"/>
          </ac:grpSpMkLst>
        </pc:grpChg>
        <pc:grpChg chg="add mod">
          <ac:chgData name="Judson Santiago" userId="ebb108da2f256286" providerId="LiveId" clId="{06A4B354-BB1C-4DB8-9507-4985FD54A81C}" dt="2021-10-28T14:04:07.560" v="698" actId="164"/>
          <ac:grpSpMkLst>
            <pc:docMk/>
            <pc:sldMk cId="2774100771" sldId="348"/>
            <ac:grpSpMk id="19" creationId="{0F43C603-C65C-4622-A44B-E16FBD5C2C11}"/>
          </ac:grpSpMkLst>
        </pc:grpChg>
        <pc:picChg chg="add mod">
          <ac:chgData name="Judson Santiago" userId="ebb108da2f256286" providerId="LiveId" clId="{06A4B354-BB1C-4DB8-9507-4985FD54A81C}" dt="2021-10-28T14:00:37.162" v="657" actId="164"/>
          <ac:picMkLst>
            <pc:docMk/>
            <pc:sldMk cId="2774100771" sldId="348"/>
            <ac:picMk id="11" creationId="{AF04EDE9-7FE7-4662-85A6-01D041E4F421}"/>
          </ac:picMkLst>
        </pc:picChg>
        <pc:picChg chg="add mod">
          <ac:chgData name="Judson Santiago" userId="ebb108da2f256286" providerId="LiveId" clId="{06A4B354-BB1C-4DB8-9507-4985FD54A81C}" dt="2021-10-28T14:04:07.560" v="698" actId="164"/>
          <ac:picMkLst>
            <pc:docMk/>
            <pc:sldMk cId="2774100771" sldId="348"/>
            <ac:picMk id="13" creationId="{DF750304-AE07-43C7-999E-8885D5F1A5AB}"/>
          </ac:picMkLst>
        </pc:picChg>
        <pc:picChg chg="add mod">
          <ac:chgData name="Judson Santiago" userId="ebb108da2f256286" providerId="LiveId" clId="{06A4B354-BB1C-4DB8-9507-4985FD54A81C}" dt="2021-10-28T14:00:48.013" v="660" actId="1076"/>
          <ac:picMkLst>
            <pc:docMk/>
            <pc:sldMk cId="2774100771" sldId="348"/>
            <ac:picMk id="16" creationId="{4C91CF97-2C43-410F-8233-EDAC27C142B2}"/>
          </ac:picMkLst>
        </pc:picChg>
      </pc:sldChg>
      <pc:sldChg chg="addSp delSp modSp new mod modTransition modNotesTx">
        <pc:chgData name="Judson Santiago" userId="ebb108da2f256286" providerId="LiveId" clId="{06A4B354-BB1C-4DB8-9507-4985FD54A81C}" dt="2021-10-28T18:08:33.650" v="3549"/>
        <pc:sldMkLst>
          <pc:docMk/>
          <pc:sldMk cId="3052904010" sldId="349"/>
        </pc:sldMkLst>
        <pc:spChg chg="mod">
          <ac:chgData name="Judson Santiago" userId="ebb108da2f256286" providerId="LiveId" clId="{06A4B354-BB1C-4DB8-9507-4985FD54A81C}" dt="2021-10-28T14:47:02.761" v="2185" actId="207"/>
          <ac:spMkLst>
            <pc:docMk/>
            <pc:sldMk cId="3052904010" sldId="349"/>
            <ac:spMk id="2" creationId="{2DCDF145-55F9-4D00-A638-B9D01722F869}"/>
          </ac:spMkLst>
        </pc:spChg>
        <pc:spChg chg="mod">
          <ac:chgData name="Judson Santiago" userId="ebb108da2f256286" providerId="LiveId" clId="{06A4B354-BB1C-4DB8-9507-4985FD54A81C}" dt="2021-10-28T14:40:16.289" v="1798"/>
          <ac:spMkLst>
            <pc:docMk/>
            <pc:sldMk cId="3052904010" sldId="349"/>
            <ac:spMk id="3" creationId="{C93A8D2A-E335-484F-8709-A6C44BDEB60B}"/>
          </ac:spMkLst>
        </pc:spChg>
        <pc:spChg chg="add del mod">
          <ac:chgData name="Judson Santiago" userId="ebb108da2f256286" providerId="LiveId" clId="{06A4B354-BB1C-4DB8-9507-4985FD54A81C}" dt="2021-10-28T13:47:17.573" v="581" actId="478"/>
          <ac:spMkLst>
            <pc:docMk/>
            <pc:sldMk cId="3052904010" sldId="349"/>
            <ac:spMk id="4" creationId="{F681A384-1D11-42A4-9792-092477116E4F}"/>
          </ac:spMkLst>
        </pc:spChg>
        <pc:spChg chg="add del mod">
          <ac:chgData name="Judson Santiago" userId="ebb108da2f256286" providerId="LiveId" clId="{06A4B354-BB1C-4DB8-9507-4985FD54A81C}" dt="2021-10-28T14:40:50.854" v="1824" actId="478"/>
          <ac:spMkLst>
            <pc:docMk/>
            <pc:sldMk cId="3052904010" sldId="349"/>
            <ac:spMk id="6" creationId="{8C386FAC-40DE-4377-9357-C7BE721ECB32}"/>
          </ac:spMkLst>
        </pc:spChg>
        <pc:spChg chg="add del mod">
          <ac:chgData name="Judson Santiago" userId="ebb108da2f256286" providerId="LiveId" clId="{06A4B354-BB1C-4DB8-9507-4985FD54A81C}" dt="2021-10-28T14:45:54.929" v="2117" actId="478"/>
          <ac:spMkLst>
            <pc:docMk/>
            <pc:sldMk cId="3052904010" sldId="349"/>
            <ac:spMk id="8" creationId="{1D654057-D977-4808-9965-1CB1BBA4ED44}"/>
          </ac:spMkLst>
        </pc:spChg>
        <pc:spChg chg="add mod">
          <ac:chgData name="Judson Santiago" userId="ebb108da2f256286" providerId="LiveId" clId="{06A4B354-BB1C-4DB8-9507-4985FD54A81C}" dt="2021-10-28T17:59:17.243" v="3179" actId="1036"/>
          <ac:spMkLst>
            <pc:docMk/>
            <pc:sldMk cId="3052904010" sldId="349"/>
            <ac:spMk id="9" creationId="{7B4B3F14-D204-41D9-B23D-F3A40322EB81}"/>
          </ac:spMkLst>
        </pc:spChg>
        <pc:spChg chg="add mod">
          <ac:chgData name="Judson Santiago" userId="ebb108da2f256286" providerId="LiveId" clId="{06A4B354-BB1C-4DB8-9507-4985FD54A81C}" dt="2021-10-28T17:58:55.316" v="3163" actId="1036"/>
          <ac:spMkLst>
            <pc:docMk/>
            <pc:sldMk cId="3052904010" sldId="349"/>
            <ac:spMk id="10" creationId="{FD3405AE-FA8E-4F63-877B-947F6EF8CBB4}"/>
          </ac:spMkLst>
        </pc:spChg>
        <pc:spChg chg="add mod">
          <ac:chgData name="Judson Santiago" userId="ebb108da2f256286" providerId="LiveId" clId="{06A4B354-BB1C-4DB8-9507-4985FD54A81C}" dt="2021-10-28T17:59:10.976" v="3174" actId="1038"/>
          <ac:spMkLst>
            <pc:docMk/>
            <pc:sldMk cId="3052904010" sldId="349"/>
            <ac:spMk id="11" creationId="{BC099706-4FF7-4CFD-93C6-88B43FC618FA}"/>
          </ac:spMkLst>
        </pc:spChg>
        <pc:spChg chg="add mod">
          <ac:chgData name="Judson Santiago" userId="ebb108da2f256286" providerId="LiveId" clId="{06A4B354-BB1C-4DB8-9507-4985FD54A81C}" dt="2021-10-28T17:58:51.144" v="3159" actId="1038"/>
          <ac:spMkLst>
            <pc:docMk/>
            <pc:sldMk cId="3052904010" sldId="349"/>
            <ac:spMk id="12" creationId="{9483DA01-1219-48D3-870C-C0D08C4FD5BB}"/>
          </ac:spMkLst>
        </pc:spChg>
        <pc:spChg chg="add mod">
          <ac:chgData name="Judson Santiago" userId="ebb108da2f256286" providerId="LiveId" clId="{06A4B354-BB1C-4DB8-9507-4985FD54A81C}" dt="2021-10-28T15:25:31.805" v="2448" actId="208"/>
          <ac:spMkLst>
            <pc:docMk/>
            <pc:sldMk cId="3052904010" sldId="349"/>
            <ac:spMk id="13" creationId="{58E012A9-33C5-40E1-9106-4D1B4A6322E0}"/>
          </ac:spMkLst>
        </pc:spChg>
        <pc:spChg chg="add del mod">
          <ac:chgData name="Judson Santiago" userId="ebb108da2f256286" providerId="LiveId" clId="{06A4B354-BB1C-4DB8-9507-4985FD54A81C}" dt="2021-10-28T14:48:17.621" v="2200" actId="478"/>
          <ac:spMkLst>
            <pc:docMk/>
            <pc:sldMk cId="3052904010" sldId="349"/>
            <ac:spMk id="14" creationId="{9776AD4A-4F76-4CFD-A545-3991AF8421D4}"/>
          </ac:spMkLst>
        </pc:spChg>
        <pc:spChg chg="add mod">
          <ac:chgData name="Judson Santiago" userId="ebb108da2f256286" providerId="LiveId" clId="{06A4B354-BB1C-4DB8-9507-4985FD54A81C}" dt="2021-10-28T14:52:32.415" v="2252" actId="164"/>
          <ac:spMkLst>
            <pc:docMk/>
            <pc:sldMk cId="3052904010" sldId="349"/>
            <ac:spMk id="15" creationId="{E528AB6E-E4A3-4988-836C-DD3832403458}"/>
          </ac:spMkLst>
        </pc:spChg>
        <pc:spChg chg="add mod">
          <ac:chgData name="Judson Santiago" userId="ebb108da2f256286" providerId="LiveId" clId="{06A4B354-BB1C-4DB8-9507-4985FD54A81C}" dt="2021-10-28T17:59:07.021" v="3172" actId="1036"/>
          <ac:spMkLst>
            <pc:docMk/>
            <pc:sldMk cId="3052904010" sldId="349"/>
            <ac:spMk id="34" creationId="{400D4CED-1040-4082-8052-5948261C1CCF}"/>
          </ac:spMkLst>
        </pc:spChg>
        <pc:spChg chg="add mod">
          <ac:chgData name="Judson Santiago" userId="ebb108da2f256286" providerId="LiveId" clId="{06A4B354-BB1C-4DB8-9507-4985FD54A81C}" dt="2021-10-28T17:58:28.931" v="3150" actId="688"/>
          <ac:spMkLst>
            <pc:docMk/>
            <pc:sldMk cId="3052904010" sldId="349"/>
            <ac:spMk id="39" creationId="{4280B655-0555-49E1-9C11-71F70ED1DB8F}"/>
          </ac:spMkLst>
        </pc:spChg>
        <pc:spChg chg="add del">
          <ac:chgData name="Judson Santiago" userId="ebb108da2f256286" providerId="LiveId" clId="{06A4B354-BB1C-4DB8-9507-4985FD54A81C}" dt="2021-10-28T15:21:45.039" v="2254" actId="22"/>
          <ac:spMkLst>
            <pc:docMk/>
            <pc:sldMk cId="3052904010" sldId="349"/>
            <ac:spMk id="46" creationId="{7C385FE4-D97A-4BFA-B665-9C3E835E94DC}"/>
          </ac:spMkLst>
        </pc:spChg>
        <pc:spChg chg="add mod">
          <ac:chgData name="Judson Santiago" userId="ebb108da2f256286" providerId="LiveId" clId="{06A4B354-BB1C-4DB8-9507-4985FD54A81C}" dt="2021-10-28T15:24:01.663" v="2429" actId="1076"/>
          <ac:spMkLst>
            <pc:docMk/>
            <pc:sldMk cId="3052904010" sldId="349"/>
            <ac:spMk id="48" creationId="{B3B1731B-CC84-4265-B3E9-04BBD575B870}"/>
          </ac:spMkLst>
        </pc:spChg>
        <pc:spChg chg="add mod">
          <ac:chgData name="Judson Santiago" userId="ebb108da2f256286" providerId="LiveId" clId="{06A4B354-BB1C-4DB8-9507-4985FD54A81C}" dt="2021-10-28T18:00:27.461" v="3184" actId="12789"/>
          <ac:spMkLst>
            <pc:docMk/>
            <pc:sldMk cId="3052904010" sldId="349"/>
            <ac:spMk id="49" creationId="{836CC60C-AC66-4897-9514-494791EA3A57}"/>
          </ac:spMkLst>
        </pc:spChg>
        <pc:spChg chg="add mod">
          <ac:chgData name="Judson Santiago" userId="ebb108da2f256286" providerId="LiveId" clId="{06A4B354-BB1C-4DB8-9507-4985FD54A81C}" dt="2021-10-28T15:47:14.525" v="2500" actId="164"/>
          <ac:spMkLst>
            <pc:docMk/>
            <pc:sldMk cId="3052904010" sldId="349"/>
            <ac:spMk id="66" creationId="{11DFF68F-CE83-40A8-98F8-7534EF97703C}"/>
          </ac:spMkLst>
        </pc:spChg>
        <pc:spChg chg="mod">
          <ac:chgData name="Judson Santiago" userId="ebb108da2f256286" providerId="LiveId" clId="{06A4B354-BB1C-4DB8-9507-4985FD54A81C}" dt="2021-10-28T15:48:35.855" v="2502"/>
          <ac:spMkLst>
            <pc:docMk/>
            <pc:sldMk cId="3052904010" sldId="349"/>
            <ac:spMk id="69" creationId="{EC467A7E-FBFF-41A1-B881-3A59920E62F9}"/>
          </ac:spMkLst>
        </pc:spChg>
        <pc:spChg chg="mod">
          <ac:chgData name="Judson Santiago" userId="ebb108da2f256286" providerId="LiveId" clId="{06A4B354-BB1C-4DB8-9507-4985FD54A81C}" dt="2021-10-28T15:48:35.855" v="2502"/>
          <ac:spMkLst>
            <pc:docMk/>
            <pc:sldMk cId="3052904010" sldId="349"/>
            <ac:spMk id="70" creationId="{7FF71883-6BB7-414C-A17B-F6C445BA4412}"/>
          </ac:spMkLst>
        </pc:spChg>
        <pc:grpChg chg="add mod">
          <ac:chgData name="Judson Santiago" userId="ebb108da2f256286" providerId="LiveId" clId="{06A4B354-BB1C-4DB8-9507-4985FD54A81C}" dt="2021-10-28T15:23:05.455" v="2420" actId="1076"/>
          <ac:grpSpMkLst>
            <pc:docMk/>
            <pc:sldMk cId="3052904010" sldId="349"/>
            <ac:grpSpMk id="44" creationId="{168F0BE6-7888-47CB-A05F-095F419E2F4D}"/>
          </ac:grpSpMkLst>
        </pc:grpChg>
        <pc:grpChg chg="add mod">
          <ac:chgData name="Judson Santiago" userId="ebb108da2f256286" providerId="LiveId" clId="{06A4B354-BB1C-4DB8-9507-4985FD54A81C}" dt="2021-10-28T15:47:16.467" v="2501" actId="1076"/>
          <ac:grpSpMkLst>
            <pc:docMk/>
            <pc:sldMk cId="3052904010" sldId="349"/>
            <ac:grpSpMk id="67" creationId="{2D05BB5B-607C-4A6D-A70F-482179FD3649}"/>
          </ac:grpSpMkLst>
        </pc:grpChg>
        <pc:grpChg chg="add mod">
          <ac:chgData name="Judson Santiago" userId="ebb108da2f256286" providerId="LiveId" clId="{06A4B354-BB1C-4DB8-9507-4985FD54A81C}" dt="2021-10-28T15:48:35.855" v="2502"/>
          <ac:grpSpMkLst>
            <pc:docMk/>
            <pc:sldMk cId="3052904010" sldId="349"/>
            <ac:grpSpMk id="68" creationId="{57153F35-679E-458E-917F-EBA961A5C38B}"/>
          </ac:grpSpMkLst>
        </pc:grp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17" creationId="{7BE41DAF-907F-4791-9FEF-977687391923}"/>
          </ac:cxnSpMkLst>
        </pc:cxn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18" creationId="{1525DB04-FE24-4521-895C-699F23D56B7A}"/>
          </ac:cxnSpMkLst>
        </pc:cxn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21" creationId="{04CA44D3-E5E9-4897-96AB-181E381B4226}"/>
          </ac:cxnSpMkLst>
        </pc:cxn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24" creationId="{C9A36F6B-02E9-419C-9C96-418E149687C0}"/>
          </ac:cxnSpMkLst>
        </pc:cxn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35" creationId="{A09B1E0D-83EE-41EB-9C0A-9E8A5749ED82}"/>
          </ac:cxnSpMkLst>
        </pc:cxnChg>
        <pc:cxnChg chg="add mod">
          <ac:chgData name="Judson Santiago" userId="ebb108da2f256286" providerId="LiveId" clId="{06A4B354-BB1C-4DB8-9507-4985FD54A81C}" dt="2021-10-28T14:52:32.415" v="2252" actId="164"/>
          <ac:cxnSpMkLst>
            <pc:docMk/>
            <pc:sldMk cId="3052904010" sldId="349"/>
            <ac:cxnSpMk id="40" creationId="{E57691A6-383A-476A-89D1-AA5B1CFBD776}"/>
          </ac:cxnSpMkLst>
        </pc:cxnChg>
        <pc:cxnChg chg="add mod">
          <ac:chgData name="Judson Santiago" userId="ebb108da2f256286" providerId="LiveId" clId="{06A4B354-BB1C-4DB8-9507-4985FD54A81C}" dt="2021-10-28T18:00:38.592" v="3186" actId="14100"/>
          <ac:cxnSpMkLst>
            <pc:docMk/>
            <pc:sldMk cId="3052904010" sldId="349"/>
            <ac:cxnSpMk id="50" creationId="{676EAC86-7929-46C8-9B98-D5D37A939068}"/>
          </ac:cxnSpMkLst>
        </pc:cxnChg>
        <pc:cxnChg chg="add mod">
          <ac:chgData name="Judson Santiago" userId="ebb108da2f256286" providerId="LiveId" clId="{06A4B354-BB1C-4DB8-9507-4985FD54A81C}" dt="2021-10-28T18:01:11.282" v="3241" actId="1036"/>
          <ac:cxnSpMkLst>
            <pc:docMk/>
            <pc:sldMk cId="3052904010" sldId="349"/>
            <ac:cxnSpMk id="57" creationId="{9E4DEFEC-3BA3-445F-B1B5-10A0C92D740F}"/>
          </ac:cxnSpMkLst>
        </pc:cxnChg>
        <pc:cxnChg chg="add mod">
          <ac:chgData name="Judson Santiago" userId="ebb108da2f256286" providerId="LiveId" clId="{06A4B354-BB1C-4DB8-9507-4985FD54A81C}" dt="2021-10-28T18:01:11.282" v="3241" actId="1036"/>
          <ac:cxnSpMkLst>
            <pc:docMk/>
            <pc:sldMk cId="3052904010" sldId="349"/>
            <ac:cxnSpMk id="58" creationId="{D35EC13F-E71B-46FB-AE26-20B20D14721D}"/>
          </ac:cxnSpMkLst>
        </pc:cxnChg>
      </pc:sldChg>
      <pc:sldChg chg="addSp delSp modSp new mod modTransition">
        <pc:chgData name="Judson Santiago" userId="ebb108da2f256286" providerId="LiveId" clId="{06A4B354-BB1C-4DB8-9507-4985FD54A81C}" dt="2021-10-28T18:08:33.650" v="3549"/>
        <pc:sldMkLst>
          <pc:docMk/>
          <pc:sldMk cId="2503278838" sldId="350"/>
        </pc:sldMkLst>
        <pc:spChg chg="mod">
          <ac:chgData name="Judson Santiago" userId="ebb108da2f256286" providerId="LiveId" clId="{06A4B354-BB1C-4DB8-9507-4985FD54A81C}" dt="2021-10-28T14:39:40.245" v="1797" actId="20577"/>
          <ac:spMkLst>
            <pc:docMk/>
            <pc:sldMk cId="2503278838" sldId="350"/>
            <ac:spMk id="2" creationId="{2D261FAD-4663-46CA-B36F-02029D2393E4}"/>
          </ac:spMkLst>
        </pc:spChg>
        <pc:spChg chg="mod">
          <ac:chgData name="Judson Santiago" userId="ebb108da2f256286" providerId="LiveId" clId="{06A4B354-BB1C-4DB8-9507-4985FD54A81C}" dt="2021-10-28T14:21:06.627" v="1246" actId="20577"/>
          <ac:spMkLst>
            <pc:docMk/>
            <pc:sldMk cId="2503278838" sldId="350"/>
            <ac:spMk id="3" creationId="{1715819F-B6F3-480F-8558-EDC915BC4DAA}"/>
          </ac:spMkLst>
        </pc:spChg>
        <pc:spChg chg="add del mod">
          <ac:chgData name="Judson Santiago" userId="ebb108da2f256286" providerId="LiveId" clId="{06A4B354-BB1C-4DB8-9507-4985FD54A81C}" dt="2021-10-28T14:22:17.014" v="1307" actId="478"/>
          <ac:spMkLst>
            <pc:docMk/>
            <pc:sldMk cId="2503278838" sldId="350"/>
            <ac:spMk id="5" creationId="{1CCA9E33-E241-4B3D-B32A-082D9D5F2D46}"/>
          </ac:spMkLst>
        </pc:spChg>
        <pc:spChg chg="add del mod">
          <ac:chgData name="Judson Santiago" userId="ebb108da2f256286" providerId="LiveId" clId="{06A4B354-BB1C-4DB8-9507-4985FD54A81C}" dt="2021-10-28T14:26:02.366" v="1537" actId="478"/>
          <ac:spMkLst>
            <pc:docMk/>
            <pc:sldMk cId="2503278838" sldId="350"/>
            <ac:spMk id="7" creationId="{A61D2D45-1BB8-419D-B8F3-E0CE601AEE27}"/>
          </ac:spMkLst>
        </pc:spChg>
        <pc:spChg chg="add mod">
          <ac:chgData name="Judson Santiago" userId="ebb108da2f256286" providerId="LiveId" clId="{06A4B354-BB1C-4DB8-9507-4985FD54A81C}" dt="2021-10-28T15:24:59.836" v="2433" actId="1076"/>
          <ac:spMkLst>
            <pc:docMk/>
            <pc:sldMk cId="2503278838" sldId="350"/>
            <ac:spMk id="12" creationId="{171132E0-116B-498D-851B-B2E423DA441A}"/>
          </ac:spMkLst>
        </pc:spChg>
        <pc:spChg chg="add mod">
          <ac:chgData name="Judson Santiago" userId="ebb108da2f256286" providerId="LiveId" clId="{06A4B354-BB1C-4DB8-9507-4985FD54A81C}" dt="2021-10-28T15:25:17.046" v="2446" actId="1037"/>
          <ac:spMkLst>
            <pc:docMk/>
            <pc:sldMk cId="2503278838" sldId="350"/>
            <ac:spMk id="13" creationId="{AAA8572D-47C5-4780-A7F6-FE23AB4F10EE}"/>
          </ac:spMkLst>
        </pc:spChg>
        <pc:spChg chg="add mod">
          <ac:chgData name="Judson Santiago" userId="ebb108da2f256286" providerId="LiveId" clId="{06A4B354-BB1C-4DB8-9507-4985FD54A81C}" dt="2021-10-28T14:39:23.881" v="1792" actId="1076"/>
          <ac:spMkLst>
            <pc:docMk/>
            <pc:sldMk cId="2503278838" sldId="350"/>
            <ac:spMk id="14" creationId="{D3406607-EAE1-4B0F-8F8F-C5619EC3BAF6}"/>
          </ac:spMkLst>
        </pc:spChg>
        <pc:grpChg chg="add mod">
          <ac:chgData name="Judson Santiago" userId="ebb108da2f256286" providerId="LiveId" clId="{06A4B354-BB1C-4DB8-9507-4985FD54A81C}" dt="2021-10-28T15:25:02.984" v="2434" actId="1076"/>
          <ac:grpSpMkLst>
            <pc:docMk/>
            <pc:sldMk cId="2503278838" sldId="350"/>
            <ac:grpSpMk id="15" creationId="{EC90187F-0AD7-4DB5-8199-713EB2B8BBBD}"/>
          </ac:grpSpMkLst>
        </pc:grpChg>
        <pc:picChg chg="add mod">
          <ac:chgData name="Judson Santiago" userId="ebb108da2f256286" providerId="LiveId" clId="{06A4B354-BB1C-4DB8-9507-4985FD54A81C}" dt="2021-10-28T14:39:12.087" v="1791" actId="164"/>
          <ac:picMkLst>
            <pc:docMk/>
            <pc:sldMk cId="2503278838" sldId="350"/>
            <ac:picMk id="9" creationId="{B675F544-47E3-4D38-893C-6E5C69BC3F60}"/>
          </ac:picMkLst>
        </pc:picChg>
        <pc:picChg chg="add mod">
          <ac:chgData name="Judson Santiago" userId="ebb108da2f256286" providerId="LiveId" clId="{06A4B354-BB1C-4DB8-9507-4985FD54A81C}" dt="2021-10-28T14:39:12.087" v="1791" actId="164"/>
          <ac:picMkLst>
            <pc:docMk/>
            <pc:sldMk cId="2503278838" sldId="350"/>
            <ac:picMk id="11" creationId="{95F5B623-8E18-4C77-BC25-745DCA2034AE}"/>
          </ac:picMkLst>
        </pc:picChg>
      </pc:sldChg>
      <pc:sldMasterChg chg="addSp delSp modSp mod modSldLayout">
        <pc:chgData name="Judson Santiago" userId="ebb108da2f256286" providerId="LiveId" clId="{06A4B354-BB1C-4DB8-9507-4985FD54A81C}" dt="2021-10-27T17:38:40.307" v="10"/>
        <pc:sldMasterMkLst>
          <pc:docMk/>
          <pc:sldMasterMk cId="0" sldId="2147483780"/>
        </pc:sldMasterMkLst>
        <pc:spChg chg="del">
          <ac:chgData name="Judson Santiago" userId="ebb108da2f256286" providerId="LiveId" clId="{06A4B354-BB1C-4DB8-9507-4985FD54A81C}" dt="2021-10-27T17:37:20.327" v="2" actId="478"/>
          <ac:spMkLst>
            <pc:docMk/>
            <pc:sldMasterMk cId="0" sldId="2147483780"/>
            <ac:spMk id="12" creationId="{00000000-0000-0000-0000-000000000000}"/>
          </ac:spMkLst>
        </pc:spChg>
        <pc:spChg chg="del">
          <ac:chgData name="Judson Santiago" userId="ebb108da2f256286" providerId="LiveId" clId="{06A4B354-BB1C-4DB8-9507-4985FD54A81C}" dt="2021-10-27T17:37:19.516" v="1" actId="478"/>
          <ac:spMkLst>
            <pc:docMk/>
            <pc:sldMasterMk cId="0" sldId="2147483780"/>
            <ac:spMk id="13" creationId="{00000000-0000-0000-0000-000000000000}"/>
          </ac:spMkLst>
        </pc:spChg>
        <pc:spChg chg="del">
          <ac:chgData name="Judson Santiago" userId="ebb108da2f256286" providerId="LiveId" clId="{06A4B354-BB1C-4DB8-9507-4985FD54A81C}" dt="2021-10-27T17:37:20.975" v="3" actId="478"/>
          <ac:spMkLst>
            <pc:docMk/>
            <pc:sldMasterMk cId="0" sldId="2147483780"/>
            <ac:spMk id="14" creationId="{00000000-0000-0000-0000-000000000000}"/>
          </ac:spMkLst>
        </pc:spChg>
        <pc:spChg chg="mod">
          <ac:chgData name="Judson Santiago" userId="ebb108da2f256286" providerId="LiveId" clId="{06A4B354-BB1C-4DB8-9507-4985FD54A81C}" dt="2021-10-25T17:03:54.637" v="0"/>
          <ac:spMkLst>
            <pc:docMk/>
            <pc:sldMasterMk cId="0" sldId="2147483780"/>
            <ac:spMk id="16" creationId="{302AF3F2-9DB0-4DD9-A43B-29FCF577897D}"/>
          </ac:spMkLst>
        </pc:spChg>
        <pc:spChg chg="add mod ord">
          <ac:chgData name="Judson Santiago" userId="ebb108da2f256286" providerId="LiveId" clId="{06A4B354-BB1C-4DB8-9507-4985FD54A81C}" dt="2021-10-27T17:37:25.767" v="5" actId="167"/>
          <ac:spMkLst>
            <pc:docMk/>
            <pc:sldMasterMk cId="0" sldId="2147483780"/>
            <ac:spMk id="17" creationId="{4A1F271E-5355-4988-843A-AE74E74940BC}"/>
          </ac:spMkLst>
        </pc:spChg>
        <pc:spChg chg="mod">
          <ac:chgData name="Judson Santiago" userId="ebb108da2f256286" providerId="LiveId" clId="{06A4B354-BB1C-4DB8-9507-4985FD54A81C}" dt="2021-10-27T17:37:22.832" v="4"/>
          <ac:spMkLst>
            <pc:docMk/>
            <pc:sldMasterMk cId="0" sldId="2147483780"/>
            <ac:spMk id="20" creationId="{871DD849-A075-4DF7-B43D-C118EFEFBBAF}"/>
          </ac:spMkLst>
        </pc:spChg>
        <pc:spChg chg="mod">
          <ac:chgData name="Judson Santiago" userId="ebb108da2f256286" providerId="LiveId" clId="{06A4B354-BB1C-4DB8-9507-4985FD54A81C}" dt="2021-10-27T17:37:22.832" v="4"/>
          <ac:spMkLst>
            <pc:docMk/>
            <pc:sldMasterMk cId="0" sldId="2147483780"/>
            <ac:spMk id="21" creationId="{8DBF09AF-C180-490F-BD81-350121C1EFD9}"/>
          </ac:spMkLst>
        </pc:spChg>
        <pc:spChg chg="mod">
          <ac:chgData name="Judson Santiago" userId="ebb108da2f256286" providerId="LiveId" clId="{06A4B354-BB1C-4DB8-9507-4985FD54A81C}" dt="2021-10-27T17:37:22.832" v="4"/>
          <ac:spMkLst>
            <pc:docMk/>
            <pc:sldMasterMk cId="0" sldId="2147483780"/>
            <ac:spMk id="23" creationId="{B19FAC2E-F652-4654-A134-7C8E6A475DCC}"/>
          </ac:spMkLst>
        </pc:spChg>
        <pc:grpChg chg="add mod">
          <ac:chgData name="Judson Santiago" userId="ebb108da2f256286" providerId="LiveId" clId="{06A4B354-BB1C-4DB8-9507-4985FD54A81C}" dt="2021-10-25T17:03:54.637" v="0"/>
          <ac:grpSpMkLst>
            <pc:docMk/>
            <pc:sldMasterMk cId="0" sldId="2147483780"/>
            <ac:grpSpMk id="11" creationId="{EA15FA6E-81A0-44F8-9326-4DFF8DA3657A}"/>
          </ac:grpSpMkLst>
        </pc:grpChg>
        <pc:grpChg chg="add mod ord">
          <ac:chgData name="Judson Santiago" userId="ebb108da2f256286" providerId="LiveId" clId="{06A4B354-BB1C-4DB8-9507-4985FD54A81C}" dt="2021-10-27T17:37:25.767" v="5" actId="167"/>
          <ac:grpSpMkLst>
            <pc:docMk/>
            <pc:sldMasterMk cId="0" sldId="2147483780"/>
            <ac:grpSpMk id="19" creationId="{02E2B761-D75A-4FC5-AF98-7287461DD5D9}"/>
          </ac:grpSpMkLst>
        </pc:grpChg>
        <pc:picChg chg="mod">
          <ac:chgData name="Judson Santiago" userId="ebb108da2f256286" providerId="LiveId" clId="{06A4B354-BB1C-4DB8-9507-4985FD54A81C}" dt="2021-10-25T17:03:54.637" v="0"/>
          <ac:picMkLst>
            <pc:docMk/>
            <pc:sldMasterMk cId="0" sldId="2147483780"/>
            <ac:picMk id="15" creationId="{07A6D99A-CD9D-4C73-A8FB-56D2DA3318AE}"/>
          </ac:picMkLst>
        </pc:picChg>
        <pc:sldLayoutChg chg="addSp delSp modSp mod">
          <pc:chgData name="Judson Santiago" userId="ebb108da2f256286" providerId="LiveId" clId="{06A4B354-BB1C-4DB8-9507-4985FD54A81C}" dt="2021-10-27T17:38:40.307" v="10"/>
          <pc:sldLayoutMkLst>
            <pc:docMk/>
            <pc:sldMasterMk cId="0" sldId="2147483780"/>
            <pc:sldLayoutMk cId="0" sldId="2147483781"/>
          </pc:sldLayoutMkLst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0" creationId="{D7244FC0-057A-42AD-9F45-2B47B4126F36}"/>
            </ac:spMkLst>
          </pc:spChg>
          <pc:spChg chg="del">
            <ac:chgData name="Judson Santiago" userId="ebb108da2f256286" providerId="LiveId" clId="{06A4B354-BB1C-4DB8-9507-4985FD54A81C}" dt="2021-10-27T17:37:34.111" v="9" actId="478"/>
            <ac:spMkLst>
              <pc:docMk/>
              <pc:sldMasterMk cId="0" sldId="2147483780"/>
              <pc:sldLayoutMk cId="0" sldId="2147483781"/>
              <ac:spMk id="12" creationId="{BA11F941-B6A7-483B-AF51-177EBE90F349}"/>
            </ac:spMkLst>
          </pc:spChg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3" creationId="{DCA5A246-2A41-4918-8B96-C707AD890554}"/>
            </ac:spMkLst>
          </pc:spChg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4" creationId="{20F7C204-D908-4AEC-946D-339026ACEBAA}"/>
            </ac:spMkLst>
          </pc:spChg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5" creationId="{2F321A1C-F9FF-4D8B-9751-819ABA679F6C}"/>
            </ac:spMkLst>
          </pc:spChg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7" creationId="{2560C90E-B957-4418-888E-DBAFC40F9A71}"/>
            </ac:spMkLst>
          </pc:spChg>
          <pc:spChg chg="del">
            <ac:chgData name="Judson Santiago" userId="ebb108da2f256286" providerId="LiveId" clId="{06A4B354-BB1C-4DB8-9507-4985FD54A81C}" dt="2021-10-27T17:37:32.687" v="7" actId="478"/>
            <ac:spMkLst>
              <pc:docMk/>
              <pc:sldMasterMk cId="0" sldId="2147483780"/>
              <pc:sldLayoutMk cId="0" sldId="2147483781"/>
              <ac:spMk id="18" creationId="{3502D649-CEC4-490E-9D94-E065CC118227}"/>
            </ac:spMkLst>
          </pc:spChg>
          <pc:spChg chg="mod">
            <ac:chgData name="Judson Santiago" userId="ebb108da2f256286" providerId="LiveId" clId="{06A4B354-BB1C-4DB8-9507-4985FD54A81C}" dt="2021-10-27T17:38:40.307" v="10"/>
            <ac:spMkLst>
              <pc:docMk/>
              <pc:sldMasterMk cId="0" sldId="2147483780"/>
              <pc:sldLayoutMk cId="0" sldId="2147483781"/>
              <ac:spMk id="19" creationId="{DE8378F7-D740-4A68-B2B5-1C79E4A7DF74}"/>
            </ac:spMkLst>
          </pc:spChg>
          <pc:spChg chg="del">
            <ac:chgData name="Judson Santiago" userId="ebb108da2f256286" providerId="LiveId" clId="{06A4B354-BB1C-4DB8-9507-4985FD54A81C}" dt="2021-10-27T17:37:31.904" v="6" actId="478"/>
            <ac:spMkLst>
              <pc:docMk/>
              <pc:sldMasterMk cId="0" sldId="2147483780"/>
              <pc:sldLayoutMk cId="0" sldId="2147483781"/>
              <ac:spMk id="21" creationId="{7065B2A0-4373-4715-80CD-E7342BE10396}"/>
            </ac:spMkLst>
          </pc:spChg>
          <pc:spChg chg="del">
            <ac:chgData name="Judson Santiago" userId="ebb108da2f256286" providerId="LiveId" clId="{06A4B354-BB1C-4DB8-9507-4985FD54A81C}" dt="2021-10-27T17:37:33.495" v="8" actId="478"/>
            <ac:spMkLst>
              <pc:docMk/>
              <pc:sldMasterMk cId="0" sldId="2147483780"/>
              <pc:sldLayoutMk cId="0" sldId="2147483781"/>
              <ac:spMk id="22" creationId="{887DA12B-DB69-4E06-AB4E-82BD36B496CE}"/>
            </ac:spMkLst>
          </pc:spChg>
          <pc:grpChg chg="add mod">
            <ac:chgData name="Judson Santiago" userId="ebb108da2f256286" providerId="LiveId" clId="{06A4B354-BB1C-4DB8-9507-4985FD54A81C}" dt="2021-10-27T17:38:40.307" v="10"/>
            <ac:grpSpMkLst>
              <pc:docMk/>
              <pc:sldMasterMk cId="0" sldId="2147483780"/>
              <pc:sldLayoutMk cId="0" sldId="2147483781"/>
              <ac:grpSpMk id="9" creationId="{B080D40E-9A62-48F3-AA20-1651A7CAD0C7}"/>
            </ac:grpSpMkLst>
          </pc:grpChg>
          <pc:grpChg chg="add mod">
            <ac:chgData name="Judson Santiago" userId="ebb108da2f256286" providerId="LiveId" clId="{06A4B354-BB1C-4DB8-9507-4985FD54A81C}" dt="2021-10-27T17:38:40.307" v="10"/>
            <ac:grpSpMkLst>
              <pc:docMk/>
              <pc:sldMasterMk cId="0" sldId="2147483780"/>
              <pc:sldLayoutMk cId="0" sldId="2147483781"/>
              <ac:grpSpMk id="16" creationId="{33010DED-FB95-4B0E-BB99-D63612CBC07E}"/>
            </ac:grpSpMkLst>
          </pc:grpChg>
        </pc:sldLayoutChg>
      </pc:sldMasterChg>
    </pc:docChg>
  </pc:docChgLst>
</pc:chgInfo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57FC9-8E1D-4A40-BFF1-0E630693B1AB}" type="datetimeFigureOut">
              <a:rPr lang="pt-BR" smtClean="0"/>
              <a:pPr/>
              <a:t>28/10/2021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334A8D-C5BE-432D-90D0-92D67DD437AB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529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>
                <a:solidFill>
                  <a:schemeClr val="bg1"/>
                </a:solidFill>
              </a:rPr>
              <a:t>» Mostrar implementação no projeto </a:t>
            </a:r>
            <a:r>
              <a:rPr lang="pt-BR" sz="1200" b="1" dirty="0" err="1">
                <a:solidFill>
                  <a:schemeClr val="bg1"/>
                </a:solidFill>
              </a:rPr>
              <a:t>Particles</a:t>
            </a:r>
            <a:r>
              <a:rPr lang="pt-BR" sz="1200" b="1" dirty="0">
                <a:solidFill>
                  <a:schemeClr val="bg1"/>
                </a:solidFill>
              </a:rPr>
              <a:t> </a:t>
            </a:r>
            <a:r>
              <a:rPr lang="pt-BR" dirty="0"/>
              <a:t>do material de apoio.</a:t>
            </a:r>
            <a:endParaRPr lang="pt-BR" b="1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8552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ângulo 9">
            <a:extLst>
              <a:ext uri="{FF2B5EF4-FFF2-40B4-BE49-F238E27FC236}">
                <a16:creationId xmlns:a16="http://schemas.microsoft.com/office/drawing/2014/main" id="{4677E4FC-D3CF-43A7-89BE-923B7D419943}"/>
              </a:ext>
            </a:extLst>
          </p:cNvPr>
          <p:cNvSpPr/>
          <p:nvPr userDrawn="1"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3" name="Título 8">
            <a:extLst>
              <a:ext uri="{FF2B5EF4-FFF2-40B4-BE49-F238E27FC236}">
                <a16:creationId xmlns:a16="http://schemas.microsoft.com/office/drawing/2014/main" id="{C8E81E34-BB07-46EE-9A3D-B7A257DE57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>
              <a:defRPr sz="4800" b="1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  <p:sp>
        <p:nvSpPr>
          <p:cNvPr id="24" name="Subtítulo 16">
            <a:extLst>
              <a:ext uri="{FF2B5EF4-FFF2-40B4-BE49-F238E27FC236}">
                <a16:creationId xmlns:a16="http://schemas.microsoft.com/office/drawing/2014/main" id="{151D9EA2-5CDB-4197-974E-39867C36B8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0" y="3611607"/>
            <a:ext cx="10363200" cy="1199704"/>
          </a:xfrm>
        </p:spPr>
        <p:txBody>
          <a:bodyPr lIns="108000" tIns="72000" rIns="108000" bIns="72000"/>
          <a:lstStyle>
            <a:lvl1pPr marL="0" marR="64008" indent="0" algn="l">
              <a:buNone/>
              <a:defRPr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 dirty="0"/>
              <a:t>Clique para editar o estilo do subtítulo mestre</a:t>
            </a:r>
            <a:endParaRPr kumimoji="0" lang="en-US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B080D40E-9A62-48F3-AA20-1651A7CAD0C7}"/>
              </a:ext>
            </a:extLst>
          </p:cNvPr>
          <p:cNvGrpSpPr/>
          <p:nvPr userDrawn="1"/>
        </p:nvGrpSpPr>
        <p:grpSpPr>
          <a:xfrm>
            <a:off x="-2" y="5142592"/>
            <a:ext cx="12192002" cy="1728726"/>
            <a:chOff x="-2" y="5142592"/>
            <a:chExt cx="12192002" cy="1728726"/>
          </a:xfrm>
        </p:grpSpPr>
        <p:sp>
          <p:nvSpPr>
            <p:cNvPr id="10" name="Forma livre 12">
              <a:extLst>
                <a:ext uri="{FF2B5EF4-FFF2-40B4-BE49-F238E27FC236}">
                  <a16:creationId xmlns:a16="http://schemas.microsoft.com/office/drawing/2014/main" id="{D7244FC0-057A-42AD-9F45-2B47B4126F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" y="5186981"/>
              <a:ext cx="12192002" cy="167102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7485" h="337">
                  <a:moveTo>
                    <a:pt x="0" y="2"/>
                  </a:moveTo>
                  <a:lnTo>
                    <a:pt x="7485" y="337"/>
                  </a:lnTo>
                  <a:lnTo>
                    <a:pt x="5558" y="337"/>
                  </a:lnTo>
                  <a:lnTo>
                    <a:pt x="1" y="0"/>
                  </a:lnTo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13" name="Triângulo retângulo 13">
              <a:extLst>
                <a:ext uri="{FF2B5EF4-FFF2-40B4-BE49-F238E27FC236}">
                  <a16:creationId xmlns:a16="http://schemas.microsoft.com/office/drawing/2014/main" id="{DCA5A246-2A41-4918-8B96-C707AD8905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" y="5142592"/>
              <a:ext cx="9192346" cy="1715408"/>
            </a:xfrm>
            <a:prstGeom prst="rtTriangle">
              <a:avLst/>
            </a:pr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sz="1800" dirty="0"/>
            </a:p>
          </p:txBody>
        </p:sp>
        <p:sp>
          <p:nvSpPr>
            <p:cNvPr id="14" name="TextBox 20">
              <a:extLst>
                <a:ext uri="{FF2B5EF4-FFF2-40B4-BE49-F238E27FC236}">
                  <a16:creationId xmlns:a16="http://schemas.microsoft.com/office/drawing/2014/main" id="{20F7C204-D908-4AEC-946D-339026ACEBAA}"/>
                </a:ext>
              </a:extLst>
            </p:cNvPr>
            <p:cNvSpPr txBox="1"/>
            <p:nvPr userDrawn="1"/>
          </p:nvSpPr>
          <p:spPr>
            <a:xfrm>
              <a:off x="983432" y="6274667"/>
              <a:ext cx="28773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800" b="1" dirty="0">
                  <a:solidFill>
                    <a:schemeClr val="tx1"/>
                  </a:solidFill>
                </a:rPr>
                <a:t>Judson</a:t>
              </a:r>
              <a:r>
                <a:rPr lang="pt-BR" sz="1800" b="1" baseline="0" dirty="0">
                  <a:solidFill>
                    <a:schemeClr val="tx1"/>
                  </a:solidFill>
                </a:rPr>
                <a:t> Santos Santiago</a:t>
              </a:r>
              <a:endParaRPr lang="pt-BR" sz="1800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Forma livre 11">
              <a:extLst>
                <a:ext uri="{FF2B5EF4-FFF2-40B4-BE49-F238E27FC236}">
                  <a16:creationId xmlns:a16="http://schemas.microsoft.com/office/drawing/2014/main" id="{2F321A1C-F9FF-4D8B-9751-819ABA679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-2" y="5142592"/>
              <a:ext cx="9408370" cy="172872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591" h="588">
                  <a:moveTo>
                    <a:pt x="0" y="0"/>
                  </a:moveTo>
                  <a:lnTo>
                    <a:pt x="5591" y="585"/>
                  </a:lnTo>
                  <a:lnTo>
                    <a:pt x="4415" y="588"/>
                  </a:lnTo>
                  <a:lnTo>
                    <a:pt x="12" y="4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33010DED-FB95-4B0E-BB99-D63612CBC07E}"/>
              </a:ext>
            </a:extLst>
          </p:cNvPr>
          <p:cNvGrpSpPr/>
          <p:nvPr userDrawn="1"/>
        </p:nvGrpSpPr>
        <p:grpSpPr>
          <a:xfrm>
            <a:off x="-2" y="-5"/>
            <a:ext cx="12192002" cy="892457"/>
            <a:chOff x="-2" y="-5"/>
            <a:chExt cx="12192002" cy="892457"/>
          </a:xfrm>
        </p:grpSpPr>
        <p:sp>
          <p:nvSpPr>
            <p:cNvPr id="17" name="Forma livre 12">
              <a:extLst>
                <a:ext uri="{FF2B5EF4-FFF2-40B4-BE49-F238E27FC236}">
                  <a16:creationId xmlns:a16="http://schemas.microsoft.com/office/drawing/2014/main" id="{2560C90E-B957-4418-888E-DBAFC40F9A71}"/>
                </a:ext>
              </a:extLst>
            </p:cNvPr>
            <p:cNvSpPr>
              <a:spLocks/>
            </p:cNvSpPr>
            <p:nvPr userDrawn="1"/>
          </p:nvSpPr>
          <p:spPr bwMode="auto">
            <a:xfrm flipV="1">
              <a:off x="-2" y="0"/>
              <a:ext cx="12192002" cy="8924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7485" h="337">
                  <a:moveTo>
                    <a:pt x="0" y="2"/>
                  </a:moveTo>
                  <a:lnTo>
                    <a:pt x="7485" y="337"/>
                  </a:lnTo>
                  <a:lnTo>
                    <a:pt x="5558" y="337"/>
                  </a:lnTo>
                  <a:lnTo>
                    <a:pt x="1" y="0"/>
                  </a:lnTo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19" name="Triângulo retângulo 13">
              <a:extLst>
                <a:ext uri="{FF2B5EF4-FFF2-40B4-BE49-F238E27FC236}">
                  <a16:creationId xmlns:a16="http://schemas.microsoft.com/office/drawing/2014/main" id="{DE8378F7-D740-4A68-B2B5-1C79E4A7DF74}"/>
                </a:ext>
              </a:extLst>
            </p:cNvPr>
            <p:cNvSpPr>
              <a:spLocks/>
            </p:cNvSpPr>
            <p:nvPr userDrawn="1"/>
          </p:nvSpPr>
          <p:spPr bwMode="auto">
            <a:xfrm rot="10800000" flipH="1">
              <a:off x="0" y="-5"/>
              <a:ext cx="6600056" cy="836713"/>
            </a:xfrm>
            <a:prstGeom prst="rtTriangle">
              <a:avLst/>
            </a:pr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sz="180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  <a:lvl4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4pPr>
            <a:lvl5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lang="pt-BR" dirty="0"/>
              <a:t>Clique para editar o texto mestre</a:t>
            </a:r>
          </a:p>
          <a:p>
            <a:pPr lvl="1" eaLnBrk="1" latinLnBrk="0" hangingPunct="1"/>
            <a:r>
              <a:rPr lang="pt-BR" dirty="0"/>
              <a:t>Segundo nível</a:t>
            </a:r>
          </a:p>
          <a:p>
            <a:pPr lvl="2" eaLnBrk="1" latinLnBrk="0" hangingPunct="1"/>
            <a:r>
              <a:rPr lang="pt-BR" dirty="0"/>
              <a:t>Terceiro nível</a:t>
            </a:r>
          </a:p>
          <a:p>
            <a:pPr lvl="3" eaLnBrk="1" latinLnBrk="0" hangingPunct="1"/>
            <a:r>
              <a:rPr lang="pt-BR" dirty="0"/>
              <a:t>Quarto nível</a:t>
            </a:r>
          </a:p>
          <a:p>
            <a:pPr lvl="4" eaLnBrk="1" latinLnBrk="0" hangingPunct="1"/>
            <a:r>
              <a:rPr lang="pt-BR" dirty="0"/>
              <a:t>Quinto nível</a:t>
            </a:r>
            <a:endParaRPr kumimoji="0"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Divisa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8" name="Divisa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/>
              <a:t>Clique no ícone para adicionar uma imagem</a:t>
            </a:r>
            <a:endParaRPr kumimoji="0"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Triângulo retângulo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11" name="Conector reto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13" name="Divisa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riângulo retângulo 13">
            <a:extLst>
              <a:ext uri="{FF2B5EF4-FFF2-40B4-BE49-F238E27FC236}">
                <a16:creationId xmlns:a16="http://schemas.microsoft.com/office/drawing/2014/main" id="{4A1F271E-5355-4988-843A-AE74E74940B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6600056" y="-2"/>
            <a:ext cx="5600000" cy="836713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02E2B761-D75A-4FC5-AF98-7287461DD5D9}"/>
              </a:ext>
            </a:extLst>
          </p:cNvPr>
          <p:cNvGrpSpPr/>
          <p:nvPr userDrawn="1"/>
        </p:nvGrpSpPr>
        <p:grpSpPr>
          <a:xfrm>
            <a:off x="0" y="6007292"/>
            <a:ext cx="5591944" cy="850708"/>
            <a:chOff x="0" y="6317566"/>
            <a:chExt cx="4759907" cy="540434"/>
          </a:xfrm>
        </p:grpSpPr>
        <p:sp>
          <p:nvSpPr>
            <p:cNvPr id="20" name="Forma livre 12">
              <a:extLst>
                <a:ext uri="{FF2B5EF4-FFF2-40B4-BE49-F238E27FC236}">
                  <a16:creationId xmlns:a16="http://schemas.microsoft.com/office/drawing/2014/main" id="{871DD849-A075-4DF7-B43D-C118EFEFB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754" y="6391353"/>
              <a:ext cx="4086153" cy="460538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7485" h="337">
                  <a:moveTo>
                    <a:pt x="0" y="2"/>
                  </a:moveTo>
                  <a:lnTo>
                    <a:pt x="7485" y="337"/>
                  </a:lnTo>
                  <a:lnTo>
                    <a:pt x="5558" y="337"/>
                  </a:lnTo>
                  <a:lnTo>
                    <a:pt x="1" y="0"/>
                  </a:lnTo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21" name="Forma livre 11">
              <a:extLst>
                <a:ext uri="{FF2B5EF4-FFF2-40B4-BE49-F238E27FC236}">
                  <a16:creationId xmlns:a16="http://schemas.microsoft.com/office/drawing/2014/main" id="{8DBF09AF-C180-490F-BD81-350121C1E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680" y="6404539"/>
              <a:ext cx="3052195" cy="447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591" h="588">
                  <a:moveTo>
                    <a:pt x="0" y="0"/>
                  </a:moveTo>
                  <a:lnTo>
                    <a:pt x="5591" y="585"/>
                  </a:lnTo>
                  <a:lnTo>
                    <a:pt x="4415" y="588"/>
                  </a:lnTo>
                  <a:lnTo>
                    <a:pt x="12" y="4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23" name="Triângulo retângulo 13">
              <a:extLst>
                <a:ext uri="{FF2B5EF4-FFF2-40B4-BE49-F238E27FC236}">
                  <a16:creationId xmlns:a16="http://schemas.microsoft.com/office/drawing/2014/main" id="{B19FAC2E-F652-4654-A134-7C8E6A475DC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6317566"/>
              <a:ext cx="2813891" cy="540434"/>
            </a:xfrm>
            <a:prstGeom prst="rtTriangle">
              <a:avLst/>
            </a:prstGeom>
            <a:blipFill>
              <a:blip r:embed="rId13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sz="1800"/>
            </a:p>
          </p:txBody>
        </p:sp>
      </p:grp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10/28/2021</a:t>
            </a:fld>
            <a:endParaRPr lang="en-US" dirty="0"/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EA15FA6E-81A0-44F8-9326-4DFF8DA3657A}"/>
              </a:ext>
            </a:extLst>
          </p:cNvPr>
          <p:cNvGrpSpPr/>
          <p:nvPr userDrawn="1"/>
        </p:nvGrpSpPr>
        <p:grpSpPr>
          <a:xfrm>
            <a:off x="10004156" y="100739"/>
            <a:ext cx="2084522" cy="1573078"/>
            <a:chOff x="10004156" y="100739"/>
            <a:chExt cx="2084522" cy="1573078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07A6D99A-CD9D-4C73-A8FB-56D2DA3318A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004156" y="100739"/>
              <a:ext cx="2084522" cy="1573078"/>
            </a:xfrm>
            <a:prstGeom prst="rect">
              <a:avLst/>
            </a:prstGeom>
            <a:ln>
              <a:noFill/>
            </a:ln>
            <a:effectLst>
              <a:softEdge rad="107950"/>
            </a:effectLst>
          </p:spPr>
        </p:pic>
        <p:sp>
          <p:nvSpPr>
            <p:cNvPr id="16" name="Retângulo: Cantos Arredondados 15">
              <a:extLst>
                <a:ext uri="{FF2B5EF4-FFF2-40B4-BE49-F238E27FC236}">
                  <a16:creationId xmlns:a16="http://schemas.microsoft.com/office/drawing/2014/main" id="{302AF3F2-9DB0-4DD9-A43B-29FCF577897D}"/>
                </a:ext>
              </a:extLst>
            </p:cNvPr>
            <p:cNvSpPr/>
            <p:nvPr userDrawn="1"/>
          </p:nvSpPr>
          <p:spPr>
            <a:xfrm>
              <a:off x="10046776" y="135610"/>
              <a:ext cx="2018655" cy="1487837"/>
            </a:xfrm>
            <a:prstGeom prst="roundRect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BA67B-4CED-4B52-BD99-7990615F05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6600" dirty="0"/>
              <a:t>Sistema de Partículas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F22A14F-D42E-4F59-B92E-02547BF539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Programação de Jogos</a:t>
            </a:r>
          </a:p>
        </p:txBody>
      </p:sp>
    </p:spTree>
    <p:extLst>
      <p:ext uri="{BB962C8B-B14F-4D97-AF65-F5344CB8AC3E}">
        <p14:creationId xmlns:p14="http://schemas.microsoft.com/office/powerpoint/2010/main" val="56108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Agrupar 13">
            <a:extLst>
              <a:ext uri="{FF2B5EF4-FFF2-40B4-BE49-F238E27FC236}">
                <a16:creationId xmlns:a16="http://schemas.microsoft.com/office/drawing/2014/main" id="{1DE5909C-C885-4BBC-BF30-37363E81752D}"/>
              </a:ext>
            </a:extLst>
          </p:cNvPr>
          <p:cNvGrpSpPr/>
          <p:nvPr/>
        </p:nvGrpSpPr>
        <p:grpSpPr>
          <a:xfrm>
            <a:off x="3757657" y="1196752"/>
            <a:ext cx="7450911" cy="4977687"/>
            <a:chOff x="3757657" y="1196752"/>
            <a:chExt cx="7450911" cy="4977687"/>
          </a:xfrm>
        </p:grpSpPr>
        <p:pic>
          <p:nvPicPr>
            <p:cNvPr id="7" name="Imagem 6" descr="Imagem de fogo&#10;&#10;Descrição gerada automaticamente com confiança média">
              <a:extLst>
                <a:ext uri="{FF2B5EF4-FFF2-40B4-BE49-F238E27FC236}">
                  <a16:creationId xmlns:a16="http://schemas.microsoft.com/office/drawing/2014/main" id="{0ACA48E2-6F58-4E4D-A1C2-241A262D9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34121" y="1961467"/>
              <a:ext cx="3274447" cy="4212972"/>
            </a:xfrm>
            <a:prstGeom prst="rect">
              <a:avLst/>
            </a:prstGeom>
          </p:spPr>
        </p:pic>
        <p:pic>
          <p:nvPicPr>
            <p:cNvPr id="13" name="Imagem 12" descr="Fumaça em fundo preto&#10;&#10;Descrição gerada automaticamente com confiança média">
              <a:extLst>
                <a:ext uri="{FF2B5EF4-FFF2-40B4-BE49-F238E27FC236}">
                  <a16:creationId xmlns:a16="http://schemas.microsoft.com/office/drawing/2014/main" id="{FDE19155-6023-42B4-83F4-86FC88CACC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7657" y="1196752"/>
              <a:ext cx="5472608" cy="4770797"/>
            </a:xfrm>
            <a:prstGeom prst="rect">
              <a:avLst/>
            </a:prstGeom>
          </p:spPr>
        </p:pic>
      </p:grp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09600" y="1481328"/>
            <a:ext cx="10972800" cy="4900000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Alguns efeitos</a:t>
            </a:r>
            <a:r>
              <a:rPr lang="pt-BR" dirty="0"/>
              <a:t> são difíceis de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obter e controlar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utilizando métodos </a:t>
            </a:r>
            <a:br>
              <a:rPr lang="pt-BR" dirty="0"/>
            </a:br>
            <a:r>
              <a:rPr lang="pt-BR" dirty="0"/>
              <a:t>convencionais </a:t>
            </a:r>
            <a:br>
              <a:rPr lang="pt-BR" dirty="0"/>
            </a:br>
            <a:r>
              <a:rPr lang="pt-BR" dirty="0"/>
              <a:t>de animação:</a:t>
            </a:r>
          </a:p>
          <a:p>
            <a:pPr lvl="1"/>
            <a:r>
              <a:rPr lang="pt-BR" dirty="0"/>
              <a:t>Fogo</a:t>
            </a:r>
          </a:p>
          <a:p>
            <a:pPr lvl="1"/>
            <a:r>
              <a:rPr lang="pt-BR" dirty="0"/>
              <a:t>Fumaça</a:t>
            </a:r>
          </a:p>
          <a:p>
            <a:pPr lvl="1"/>
            <a:r>
              <a:rPr lang="pt-BR" dirty="0"/>
              <a:t>Explosões</a:t>
            </a:r>
          </a:p>
          <a:p>
            <a:pPr lvl="1"/>
            <a:r>
              <a:rPr lang="pt-BR" dirty="0"/>
              <a:t>Rastros</a:t>
            </a:r>
          </a:p>
          <a:p>
            <a:pPr lvl="1"/>
            <a:r>
              <a:rPr lang="pt-BR" dirty="0"/>
              <a:t>Tiros</a:t>
            </a:r>
          </a:p>
          <a:p>
            <a:pPr lvl="1"/>
            <a:endParaRPr lang="pt-BR" dirty="0"/>
          </a:p>
          <a:p>
            <a:pPr marL="630936" lvl="2" indent="0">
              <a:buNone/>
            </a:pP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61686868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CA1F31F5-BC1C-4196-BC2A-CE8DD9F17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pt-BR" dirty="0"/>
              <a:t>Um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sistema de partículas</a:t>
            </a:r>
            <a:r>
              <a:rPr lang="pt-BR" dirty="0"/>
              <a:t> produz um conjunto de </a:t>
            </a:r>
            <a:br>
              <a:rPr lang="pt-BR" dirty="0"/>
            </a:br>
            <a:r>
              <a:rPr lang="pt-BR" dirty="0"/>
              <a:t>pequenas imagens que, juntas, formam um objeto </a:t>
            </a:r>
          </a:p>
          <a:p>
            <a:pPr lvl="1">
              <a:spcAft>
                <a:spcPts val="1200"/>
              </a:spcAft>
            </a:pPr>
            <a:r>
              <a:rPr lang="pt-BR" dirty="0"/>
              <a:t>As pequenas imagens </a:t>
            </a:r>
            <a:br>
              <a:rPr lang="pt-BR" dirty="0"/>
            </a:br>
            <a:r>
              <a:rPr lang="pt-BR" dirty="0"/>
              <a:t>são chamadas de </a:t>
            </a:r>
            <a:br>
              <a:rPr lang="pt-BR" dirty="0"/>
            </a:b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partículas</a:t>
            </a:r>
          </a:p>
          <a:p>
            <a:pPr lvl="2"/>
            <a:r>
              <a:rPr lang="pt-BR" dirty="0"/>
              <a:t>Geradas</a:t>
            </a:r>
          </a:p>
          <a:p>
            <a:pPr lvl="2"/>
            <a:r>
              <a:rPr lang="pt-BR" dirty="0"/>
              <a:t>Movidas</a:t>
            </a:r>
          </a:p>
          <a:p>
            <a:pPr lvl="2"/>
            <a:r>
              <a:rPr lang="pt-BR" dirty="0"/>
              <a:t>Alteradas</a:t>
            </a:r>
          </a:p>
          <a:p>
            <a:pPr lvl="2"/>
            <a:r>
              <a:rPr lang="pt-BR" dirty="0"/>
              <a:t>Apagadas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D6AAE9D-50A7-4ABF-919D-BB936A089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0F43C603-C65C-4622-A44B-E16FBD5C2C11}"/>
              </a:ext>
            </a:extLst>
          </p:cNvPr>
          <p:cNvGrpSpPr/>
          <p:nvPr/>
        </p:nvGrpSpPr>
        <p:grpSpPr>
          <a:xfrm>
            <a:off x="4826138" y="2855013"/>
            <a:ext cx="2060303" cy="2950587"/>
            <a:chOff x="4826138" y="2855013"/>
            <a:chExt cx="2060303" cy="2950587"/>
          </a:xfrm>
        </p:grpSpPr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DF750304-AE07-43C7-999E-8885D5F1A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6138" y="2855013"/>
              <a:ext cx="2060303" cy="2060303"/>
            </a:xfrm>
            <a:prstGeom prst="rect">
              <a:avLst/>
            </a:prstGeom>
          </p:spPr>
        </p:pic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09AA546E-F681-4F51-BC0A-B9F04D9BC28E}"/>
                </a:ext>
              </a:extLst>
            </p:cNvPr>
            <p:cNvSpPr txBox="1"/>
            <p:nvPr/>
          </p:nvSpPr>
          <p:spPr>
            <a:xfrm>
              <a:off x="5072260" y="5159269"/>
              <a:ext cx="15680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>
                      <a:lumMod val="85000"/>
                    </a:schemeClr>
                  </a:solidFill>
                </a:rPr>
                <a:t>Partícula de </a:t>
              </a:r>
              <a:br>
                <a:rPr lang="pt-BR" dirty="0">
                  <a:solidFill>
                    <a:schemeClr val="bg1">
                      <a:lumMod val="85000"/>
                    </a:schemeClr>
                  </a:solidFill>
                </a:rPr>
              </a:br>
              <a:r>
                <a:rPr lang="pt-BR" dirty="0">
                  <a:solidFill>
                    <a:schemeClr val="bg1">
                      <a:lumMod val="85000"/>
                    </a:schemeClr>
                  </a:solidFill>
                </a:rPr>
                <a:t>Luz</a:t>
              </a:r>
            </a:p>
          </p:txBody>
        </p:sp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B361B27E-AD25-4809-8C05-A8ACA53340C3}"/>
              </a:ext>
            </a:extLst>
          </p:cNvPr>
          <p:cNvGrpSpPr/>
          <p:nvPr/>
        </p:nvGrpSpPr>
        <p:grpSpPr>
          <a:xfrm>
            <a:off x="7778466" y="2420888"/>
            <a:ext cx="2710022" cy="3383090"/>
            <a:chOff x="7778466" y="2420888"/>
            <a:chExt cx="2710022" cy="3383090"/>
          </a:xfrm>
        </p:grpSpPr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978B7A06-6726-440B-81E5-F463726C1236}"/>
                </a:ext>
              </a:extLst>
            </p:cNvPr>
            <p:cNvSpPr txBox="1"/>
            <p:nvPr/>
          </p:nvSpPr>
          <p:spPr>
            <a:xfrm>
              <a:off x="8457460" y="5157647"/>
              <a:ext cx="15680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>
                      <a:lumMod val="85000"/>
                    </a:schemeClr>
                  </a:solidFill>
                </a:rPr>
                <a:t>Partícula de </a:t>
              </a:r>
              <a:br>
                <a:rPr lang="pt-BR" dirty="0">
                  <a:solidFill>
                    <a:schemeClr val="bg1">
                      <a:lumMod val="85000"/>
                    </a:schemeClr>
                  </a:solidFill>
                </a:rPr>
              </a:br>
              <a:r>
                <a:rPr lang="pt-BR" dirty="0">
                  <a:solidFill>
                    <a:schemeClr val="bg1">
                      <a:lumMod val="85000"/>
                    </a:schemeClr>
                  </a:solidFill>
                </a:rPr>
                <a:t>Fumaça</a:t>
              </a:r>
            </a:p>
          </p:txBody>
        </p:sp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2C370012-BCD9-4449-AA00-5E58168890EC}"/>
                </a:ext>
              </a:extLst>
            </p:cNvPr>
            <p:cNvGrpSpPr/>
            <p:nvPr/>
          </p:nvGrpSpPr>
          <p:grpSpPr>
            <a:xfrm>
              <a:off x="7778466" y="2420888"/>
              <a:ext cx="2710022" cy="2557689"/>
              <a:chOff x="7248128" y="2707943"/>
              <a:chExt cx="2710022" cy="2557689"/>
            </a:xfrm>
          </p:grpSpPr>
          <p:pic>
            <p:nvPicPr>
              <p:cNvPr id="11" name="Imagem 10">
                <a:extLst>
                  <a:ext uri="{FF2B5EF4-FFF2-40B4-BE49-F238E27FC236}">
                    <a16:creationId xmlns:a16="http://schemas.microsoft.com/office/drawing/2014/main" id="{AF04EDE9-7FE7-4662-85A6-01D041E4F4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64152" y="2771634"/>
                <a:ext cx="2493998" cy="2493998"/>
              </a:xfrm>
              <a:prstGeom prst="rect">
                <a:avLst/>
              </a:prstGeom>
            </p:spPr>
          </p:pic>
          <p:pic>
            <p:nvPicPr>
              <p:cNvPr id="16" name="Imagem 15">
                <a:extLst>
                  <a:ext uri="{FF2B5EF4-FFF2-40B4-BE49-F238E27FC236}">
                    <a16:creationId xmlns:a16="http://schemas.microsoft.com/office/drawing/2014/main" id="{4C91CF97-2C43-410F-8233-EDAC27C142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48128" y="2707943"/>
                <a:ext cx="2493998" cy="249399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77410077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D261FAD-4663-46CA-B36F-02029D239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pt-BR" dirty="0"/>
              <a:t>Um componente chave é 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gerador de partículas</a:t>
            </a:r>
            <a:endParaRPr lang="pt-BR" dirty="0"/>
          </a:p>
          <a:p>
            <a:pPr lvl="1"/>
            <a:r>
              <a:rPr lang="pt-BR" dirty="0"/>
              <a:t>Cada gerador possui suas caraterísticas: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Imagem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Tempo de vida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Frequência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Velocidade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Direção</a:t>
            </a:r>
          </a:p>
          <a:p>
            <a:pPr lvl="2"/>
            <a:r>
              <a:rPr lang="pt-BR" dirty="0"/>
              <a:t>Espalhamento</a:t>
            </a:r>
          </a:p>
          <a:p>
            <a:pPr lvl="2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Cor</a:t>
            </a:r>
          </a:p>
          <a:p>
            <a:pPr lvl="2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715819F-B6F3-480F-8558-EDC915BC4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Sistema de Partículas</a:t>
            </a: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EC90187F-0AD7-4DB5-8199-713EB2B8BBBD}"/>
              </a:ext>
            </a:extLst>
          </p:cNvPr>
          <p:cNvGrpSpPr/>
          <p:nvPr/>
        </p:nvGrpSpPr>
        <p:grpSpPr>
          <a:xfrm>
            <a:off x="5303912" y="2420888"/>
            <a:ext cx="4231968" cy="3292259"/>
            <a:chOff x="5231904" y="2417552"/>
            <a:chExt cx="4231968" cy="3292259"/>
          </a:xfrm>
        </p:grpSpPr>
        <p:pic>
          <p:nvPicPr>
            <p:cNvPr id="9" name="Imagem 8" descr="Imagem em preto e branco&#10;&#10;Descrição gerada automaticamente">
              <a:extLst>
                <a:ext uri="{FF2B5EF4-FFF2-40B4-BE49-F238E27FC236}">
                  <a16:creationId xmlns:a16="http://schemas.microsoft.com/office/drawing/2014/main" id="{B675F544-47E3-4D38-893C-6E5C69BC3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5231904" y="2780928"/>
              <a:ext cx="1809750" cy="2362200"/>
            </a:xfrm>
            <a:prstGeom prst="rect">
              <a:avLst/>
            </a:prstGeom>
          </p:spPr>
        </p:pic>
        <p:pic>
          <p:nvPicPr>
            <p:cNvPr id="11" name="Imagem 10" descr="Imagem em preto e branco&#10;&#10;Descrição gerada automaticamente">
              <a:extLst>
                <a:ext uri="{FF2B5EF4-FFF2-40B4-BE49-F238E27FC236}">
                  <a16:creationId xmlns:a16="http://schemas.microsoft.com/office/drawing/2014/main" id="{95F5B623-8E18-4C77-BC25-745DCA203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36979" y="2417552"/>
              <a:ext cx="1526893" cy="2725576"/>
            </a:xfrm>
            <a:prstGeom prst="rect">
              <a:avLst/>
            </a:prstGeom>
          </p:spPr>
        </p:pic>
        <p:sp>
          <p:nvSpPr>
            <p:cNvPr id="12" name="Triângulo isósceles 11">
              <a:extLst>
                <a:ext uri="{FF2B5EF4-FFF2-40B4-BE49-F238E27FC236}">
                  <a16:creationId xmlns:a16="http://schemas.microsoft.com/office/drawing/2014/main" id="{171132E0-116B-498D-851B-B2E423DA441A}"/>
                </a:ext>
              </a:extLst>
            </p:cNvPr>
            <p:cNvSpPr/>
            <p:nvPr/>
          </p:nvSpPr>
          <p:spPr>
            <a:xfrm rot="10800000">
              <a:off x="5818451" y="5155475"/>
              <a:ext cx="348923" cy="308812"/>
            </a:xfrm>
            <a:prstGeom prst="triangle">
              <a:avLst/>
            </a:pr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Triângulo isósceles 12">
              <a:extLst>
                <a:ext uri="{FF2B5EF4-FFF2-40B4-BE49-F238E27FC236}">
                  <a16:creationId xmlns:a16="http://schemas.microsoft.com/office/drawing/2014/main" id="{AAA8572D-47C5-4780-A7F6-FE23AB4F10EE}"/>
                </a:ext>
              </a:extLst>
            </p:cNvPr>
            <p:cNvSpPr/>
            <p:nvPr/>
          </p:nvSpPr>
          <p:spPr>
            <a:xfrm>
              <a:off x="8574897" y="5127449"/>
              <a:ext cx="348923" cy="308812"/>
            </a:xfrm>
            <a:prstGeom prst="triangle">
              <a:avLst/>
            </a:pr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D3406607-EAE1-4B0F-8F8F-C5619EC3BAF6}"/>
                </a:ext>
              </a:extLst>
            </p:cNvPr>
            <p:cNvSpPr txBox="1"/>
            <p:nvPr/>
          </p:nvSpPr>
          <p:spPr>
            <a:xfrm>
              <a:off x="6628450" y="5125036"/>
              <a:ext cx="15881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>
                  <a:solidFill>
                    <a:schemeClr val="bg1">
                      <a:lumMod val="85000"/>
                    </a:schemeClr>
                  </a:solidFill>
                </a:rPr>
                <a:t>Geradores de Partículas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327883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2DCDF145-55F9-4D00-A638-B9D01722F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pt-BR" dirty="0"/>
              <a:t>Cada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partícula</a:t>
            </a:r>
            <a:r>
              <a:rPr lang="pt-BR" dirty="0"/>
              <a:t> é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processada individualmente</a:t>
            </a:r>
            <a:br>
              <a:rPr lang="pt-BR" dirty="0"/>
            </a:br>
            <a:r>
              <a:rPr lang="pt-BR" dirty="0"/>
              <a:t>com base nos seus atributos:</a:t>
            </a:r>
          </a:p>
          <a:p>
            <a:pPr lvl="1"/>
            <a:r>
              <a:rPr lang="pt-BR" dirty="0"/>
              <a:t>Posição</a:t>
            </a:r>
          </a:p>
          <a:p>
            <a:pPr lvl="1"/>
            <a:r>
              <a:rPr lang="pt-BR" dirty="0"/>
              <a:t>Velocidade</a:t>
            </a:r>
          </a:p>
          <a:p>
            <a:pPr lvl="1"/>
            <a:r>
              <a:rPr lang="pt-BR" dirty="0"/>
              <a:t>Instante de criação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93A8D2A-E335-484F-8709-A6C44BDE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Sistema de Partículas</a:t>
            </a:r>
          </a:p>
        </p:txBody>
      </p:sp>
      <p:grpSp>
        <p:nvGrpSpPr>
          <p:cNvPr id="44" name="Agrupar 43">
            <a:extLst>
              <a:ext uri="{FF2B5EF4-FFF2-40B4-BE49-F238E27FC236}">
                <a16:creationId xmlns:a16="http://schemas.microsoft.com/office/drawing/2014/main" id="{168F0BE6-7888-47CB-A05F-095F419E2F4D}"/>
              </a:ext>
            </a:extLst>
          </p:cNvPr>
          <p:cNvGrpSpPr/>
          <p:nvPr/>
        </p:nvGrpSpPr>
        <p:grpSpPr>
          <a:xfrm>
            <a:off x="8544272" y="2435535"/>
            <a:ext cx="1646669" cy="3266792"/>
            <a:chOff x="6569894" y="2443019"/>
            <a:chExt cx="1646669" cy="3266792"/>
          </a:xfrm>
        </p:grpSpPr>
        <p:sp>
          <p:nvSpPr>
            <p:cNvPr id="9" name="Triângulo isósceles 8">
              <a:extLst>
                <a:ext uri="{FF2B5EF4-FFF2-40B4-BE49-F238E27FC236}">
                  <a16:creationId xmlns:a16="http://schemas.microsoft.com/office/drawing/2014/main" id="{7B4B3F14-D204-41D9-B23D-F3A40322EB81}"/>
                </a:ext>
              </a:extLst>
            </p:cNvPr>
            <p:cNvSpPr/>
            <p:nvPr/>
          </p:nvSpPr>
          <p:spPr>
            <a:xfrm rot="19414100">
              <a:off x="6739048" y="3508367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Triângulo isósceles 9">
              <a:extLst>
                <a:ext uri="{FF2B5EF4-FFF2-40B4-BE49-F238E27FC236}">
                  <a16:creationId xmlns:a16="http://schemas.microsoft.com/office/drawing/2014/main" id="{FD3405AE-FA8E-4F63-877B-947F6EF8CBB4}"/>
                </a:ext>
              </a:extLst>
            </p:cNvPr>
            <p:cNvSpPr/>
            <p:nvPr/>
          </p:nvSpPr>
          <p:spPr>
            <a:xfrm rot="1049612">
              <a:off x="7560954" y="4021567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Triângulo isósceles 10">
              <a:extLst>
                <a:ext uri="{FF2B5EF4-FFF2-40B4-BE49-F238E27FC236}">
                  <a16:creationId xmlns:a16="http://schemas.microsoft.com/office/drawing/2014/main" id="{BC099706-4FF7-4CFD-93C6-88B43FC618FA}"/>
                </a:ext>
              </a:extLst>
            </p:cNvPr>
            <p:cNvSpPr/>
            <p:nvPr/>
          </p:nvSpPr>
          <p:spPr>
            <a:xfrm rot="21040044">
              <a:off x="7262816" y="2794986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Triângulo isósceles 11">
              <a:extLst>
                <a:ext uri="{FF2B5EF4-FFF2-40B4-BE49-F238E27FC236}">
                  <a16:creationId xmlns:a16="http://schemas.microsoft.com/office/drawing/2014/main" id="{9483DA01-1219-48D3-870C-C0D08C4FD5BB}"/>
                </a:ext>
              </a:extLst>
            </p:cNvPr>
            <p:cNvSpPr/>
            <p:nvPr/>
          </p:nvSpPr>
          <p:spPr>
            <a:xfrm rot="20694083">
              <a:off x="7266488" y="4239001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Triângulo isósceles 12">
              <a:extLst>
                <a:ext uri="{FF2B5EF4-FFF2-40B4-BE49-F238E27FC236}">
                  <a16:creationId xmlns:a16="http://schemas.microsoft.com/office/drawing/2014/main" id="{58E012A9-33C5-40E1-9106-4D1B4A6322E0}"/>
                </a:ext>
              </a:extLst>
            </p:cNvPr>
            <p:cNvSpPr/>
            <p:nvPr/>
          </p:nvSpPr>
          <p:spPr>
            <a:xfrm rot="10800000">
              <a:off x="7170478" y="4581128"/>
              <a:ext cx="504056" cy="446112"/>
            </a:xfrm>
            <a:prstGeom prst="triangle">
              <a:avLst/>
            </a:pr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528AB6E-E4A3-4988-836C-DD3832403458}"/>
                </a:ext>
              </a:extLst>
            </p:cNvPr>
            <p:cNvSpPr txBox="1"/>
            <p:nvPr/>
          </p:nvSpPr>
          <p:spPr>
            <a:xfrm>
              <a:off x="6628450" y="5125036"/>
              <a:ext cx="15881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>
                  <a:solidFill>
                    <a:schemeClr val="bg1">
                      <a:lumMod val="85000"/>
                    </a:schemeClr>
                  </a:solidFill>
                </a:rPr>
                <a:t>Gerador de Partículas</a:t>
              </a:r>
            </a:p>
          </p:txBody>
        </p:sp>
        <p:cxnSp>
          <p:nvCxnSpPr>
            <p:cNvPr id="17" name="Conector de Seta Reta 16">
              <a:extLst>
                <a:ext uri="{FF2B5EF4-FFF2-40B4-BE49-F238E27FC236}">
                  <a16:creationId xmlns:a16="http://schemas.microsoft.com/office/drawing/2014/main" id="{7BE41DAF-907F-4791-9FEF-97768739192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48128" y="2443019"/>
              <a:ext cx="72008" cy="351511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1525DB04-FE24-4521-895C-699F23D56B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48326" y="3512322"/>
              <a:ext cx="160281" cy="528505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04CA44D3-E5E9-4897-96AB-181E381B422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176120" y="3717032"/>
              <a:ext cx="144016" cy="534715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de Seta Reta 23">
              <a:extLst>
                <a:ext uri="{FF2B5EF4-FFF2-40B4-BE49-F238E27FC236}">
                  <a16:creationId xmlns:a16="http://schemas.microsoft.com/office/drawing/2014/main" id="{C9A36F6B-02E9-419C-9C96-418E149687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69894" y="3278509"/>
              <a:ext cx="195269" cy="243413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riângulo isósceles 33">
              <a:extLst>
                <a:ext uri="{FF2B5EF4-FFF2-40B4-BE49-F238E27FC236}">
                  <a16:creationId xmlns:a16="http://schemas.microsoft.com/office/drawing/2014/main" id="{400D4CED-1040-4082-8052-5948261C1CCF}"/>
                </a:ext>
              </a:extLst>
            </p:cNvPr>
            <p:cNvSpPr/>
            <p:nvPr/>
          </p:nvSpPr>
          <p:spPr>
            <a:xfrm rot="1112894">
              <a:off x="7535542" y="3205143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A09B1E0D-83EE-41EB-9C0A-9E8A5749ED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25426" y="2840079"/>
              <a:ext cx="126759" cy="381812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riângulo isósceles 38">
              <a:extLst>
                <a:ext uri="{FF2B5EF4-FFF2-40B4-BE49-F238E27FC236}">
                  <a16:creationId xmlns:a16="http://schemas.microsoft.com/office/drawing/2014/main" id="{4280B655-0555-49E1-9C11-71F70ED1DB8F}"/>
                </a:ext>
              </a:extLst>
            </p:cNvPr>
            <p:cNvSpPr/>
            <p:nvPr/>
          </p:nvSpPr>
          <p:spPr>
            <a:xfrm rot="19976914">
              <a:off x="6978198" y="3193378"/>
              <a:ext cx="144016" cy="144016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40" name="Conector de Seta Reta 39">
              <a:extLst>
                <a:ext uri="{FF2B5EF4-FFF2-40B4-BE49-F238E27FC236}">
                  <a16:creationId xmlns:a16="http://schemas.microsoft.com/office/drawing/2014/main" id="{E57691A6-383A-476A-89D1-AA5B1CFBD77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17935" y="2794530"/>
              <a:ext cx="203916" cy="416181"/>
            </a:xfrm>
            <a:prstGeom prst="straightConnector1">
              <a:avLst/>
            </a:prstGeom>
            <a:ln w="12700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B3B1731B-CC84-4265-B3E9-04BBD575B870}"/>
              </a:ext>
            </a:extLst>
          </p:cNvPr>
          <p:cNvSpPr txBox="1"/>
          <p:nvPr/>
        </p:nvSpPr>
        <p:spPr>
          <a:xfrm>
            <a:off x="1415480" y="3996419"/>
            <a:ext cx="27078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struct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chemeClr val="accent1"/>
                </a:solidFill>
                <a:latin typeface="Consolas" panose="020B0609020204030204" pitchFamily="49" charset="0"/>
              </a:rPr>
              <a:t>Particle</a:t>
            </a:r>
            <a:endParaRPr lang="pt-BR" sz="1600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float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x, y; 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>
                <a:solidFill>
                  <a:schemeClr val="accent1"/>
                </a:solidFill>
                <a:latin typeface="Consolas" panose="020B0609020204030204" pitchFamily="49" charset="0"/>
              </a:rPr>
              <a:t>Vector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speed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llong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timestamp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};</a:t>
            </a:r>
          </a:p>
        </p:txBody>
      </p:sp>
      <p:grpSp>
        <p:nvGrpSpPr>
          <p:cNvPr id="67" name="Agrupar 66">
            <a:extLst>
              <a:ext uri="{FF2B5EF4-FFF2-40B4-BE49-F238E27FC236}">
                <a16:creationId xmlns:a16="http://schemas.microsoft.com/office/drawing/2014/main" id="{2D05BB5B-607C-4A6D-A70F-482179FD3649}"/>
              </a:ext>
            </a:extLst>
          </p:cNvPr>
          <p:cNvGrpSpPr/>
          <p:nvPr/>
        </p:nvGrpSpPr>
        <p:grpSpPr>
          <a:xfrm>
            <a:off x="5608952" y="3203227"/>
            <a:ext cx="1588113" cy="1831525"/>
            <a:chOff x="5206094" y="3332815"/>
            <a:chExt cx="1588113" cy="1831525"/>
          </a:xfrm>
        </p:grpSpPr>
        <p:sp>
          <p:nvSpPr>
            <p:cNvPr id="49" name="Triângulo isósceles 48">
              <a:extLst>
                <a:ext uri="{FF2B5EF4-FFF2-40B4-BE49-F238E27FC236}">
                  <a16:creationId xmlns:a16="http://schemas.microsoft.com/office/drawing/2014/main" id="{836CC60C-AC66-4897-9514-494791EA3A57}"/>
                </a:ext>
              </a:extLst>
            </p:cNvPr>
            <p:cNvSpPr/>
            <p:nvPr/>
          </p:nvSpPr>
          <p:spPr>
            <a:xfrm rot="19555147">
              <a:off x="5746984" y="3984179"/>
              <a:ext cx="506334" cy="506334"/>
            </a:xfrm>
            <a:prstGeom prst="triangl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50" name="Conector de Seta Reta 49">
              <a:extLst>
                <a:ext uri="{FF2B5EF4-FFF2-40B4-BE49-F238E27FC236}">
                  <a16:creationId xmlns:a16="http://schemas.microsoft.com/office/drawing/2014/main" id="{676EAC86-7929-46C8-9B98-D5D37A93906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04548" y="3332815"/>
              <a:ext cx="451134" cy="703052"/>
            </a:xfrm>
            <a:prstGeom prst="straightConnector1">
              <a:avLst/>
            </a:prstGeom>
            <a:ln w="28575"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to 56">
              <a:extLst>
                <a:ext uri="{FF2B5EF4-FFF2-40B4-BE49-F238E27FC236}">
                  <a16:creationId xmlns:a16="http://schemas.microsoft.com/office/drawing/2014/main" id="{9E4DEFEC-3BA3-445F-B1B5-10A0C92D740F}"/>
                </a:ext>
              </a:extLst>
            </p:cNvPr>
            <p:cNvCxnSpPr>
              <a:cxnSpLocks/>
            </p:cNvCxnSpPr>
            <p:nvPr/>
          </p:nvCxnSpPr>
          <p:spPr>
            <a:xfrm>
              <a:off x="6038785" y="3838585"/>
              <a:ext cx="0" cy="922271"/>
            </a:xfrm>
            <a:prstGeom prst="line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to 57">
              <a:extLst>
                <a:ext uri="{FF2B5EF4-FFF2-40B4-BE49-F238E27FC236}">
                  <a16:creationId xmlns:a16="http://schemas.microsoft.com/office/drawing/2014/main" id="{D35EC13F-E71B-46FB-AE26-20B20D1472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70994" y="4291768"/>
              <a:ext cx="919679" cy="0"/>
            </a:xfrm>
            <a:prstGeom prst="line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CaixaDeTexto 65">
              <a:extLst>
                <a:ext uri="{FF2B5EF4-FFF2-40B4-BE49-F238E27FC236}">
                  <a16:creationId xmlns:a16="http://schemas.microsoft.com/office/drawing/2014/main" id="{11DFF68F-CE83-40A8-98F8-7534EF97703C}"/>
                </a:ext>
              </a:extLst>
            </p:cNvPr>
            <p:cNvSpPr txBox="1"/>
            <p:nvPr/>
          </p:nvSpPr>
          <p:spPr>
            <a:xfrm>
              <a:off x="5206094" y="4825786"/>
              <a:ext cx="15881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>
                  <a:solidFill>
                    <a:schemeClr val="bg1">
                      <a:lumMod val="85000"/>
                    </a:schemeClr>
                  </a:solidFill>
                </a:rPr>
                <a:t>Partícula</a:t>
              </a:r>
            </a:p>
          </p:txBody>
        </p:sp>
      </p:grpSp>
      <p:grpSp>
        <p:nvGrpSpPr>
          <p:cNvPr id="68" name="Agrupar 67">
            <a:extLst>
              <a:ext uri="{FF2B5EF4-FFF2-40B4-BE49-F238E27FC236}">
                <a16:creationId xmlns:a16="http://schemas.microsoft.com/office/drawing/2014/main" id="{57153F35-679E-458E-917F-EBA961A5C38B}"/>
              </a:ext>
            </a:extLst>
          </p:cNvPr>
          <p:cNvGrpSpPr/>
          <p:nvPr/>
        </p:nvGrpSpPr>
        <p:grpSpPr>
          <a:xfrm>
            <a:off x="11574734" y="6372414"/>
            <a:ext cx="617266" cy="495111"/>
            <a:chOff x="11574734" y="6372414"/>
            <a:chExt cx="617266" cy="495111"/>
          </a:xfrm>
        </p:grpSpPr>
        <p:sp>
          <p:nvSpPr>
            <p:cNvPr id="69" name="Triângulo isósceles 6">
              <a:extLst>
                <a:ext uri="{FF2B5EF4-FFF2-40B4-BE49-F238E27FC236}">
                  <a16:creationId xmlns:a16="http://schemas.microsoft.com/office/drawing/2014/main" id="{EC467A7E-FBFF-41A1-B881-3A59920E62F9}"/>
                </a:ext>
              </a:extLst>
            </p:cNvPr>
            <p:cNvSpPr/>
            <p:nvPr/>
          </p:nvSpPr>
          <p:spPr>
            <a:xfrm>
              <a:off x="11574734" y="6372414"/>
              <a:ext cx="593516" cy="464210"/>
            </a:xfrm>
            <a:custGeom>
              <a:avLst/>
              <a:gdLst>
                <a:gd name="connsiteX0" fmla="*/ 0 w 864096"/>
                <a:gd name="connsiteY0" fmla="*/ 1512168 h 1512168"/>
                <a:gd name="connsiteX1" fmla="*/ 432048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0" fmla="*/ 0 w 864096"/>
                <a:gd name="connsiteY0" fmla="*/ 787773 h 787773"/>
                <a:gd name="connsiteX1" fmla="*/ 847684 w 864096"/>
                <a:gd name="connsiteY1" fmla="*/ 0 h 787773"/>
                <a:gd name="connsiteX2" fmla="*/ 864096 w 864096"/>
                <a:gd name="connsiteY2" fmla="*/ 787773 h 787773"/>
                <a:gd name="connsiteX3" fmla="*/ 0 w 864096"/>
                <a:gd name="connsiteY3" fmla="*/ 787773 h 787773"/>
                <a:gd name="connsiteX0" fmla="*/ 0 w 864096"/>
                <a:gd name="connsiteY0" fmla="*/ 797298 h 797298"/>
                <a:gd name="connsiteX1" fmla="*/ 857209 w 864096"/>
                <a:gd name="connsiteY1" fmla="*/ 0 h 797298"/>
                <a:gd name="connsiteX2" fmla="*/ 864096 w 864096"/>
                <a:gd name="connsiteY2" fmla="*/ 797298 h 797298"/>
                <a:gd name="connsiteX3" fmla="*/ 0 w 864096"/>
                <a:gd name="connsiteY3" fmla="*/ 797298 h 797298"/>
                <a:gd name="connsiteX0" fmla="*/ 0 w 864096"/>
                <a:gd name="connsiteY0" fmla="*/ 799680 h 799680"/>
                <a:gd name="connsiteX1" fmla="*/ 861971 w 864096"/>
                <a:gd name="connsiteY1" fmla="*/ 0 h 799680"/>
                <a:gd name="connsiteX2" fmla="*/ 864096 w 864096"/>
                <a:gd name="connsiteY2" fmla="*/ 799680 h 799680"/>
                <a:gd name="connsiteX3" fmla="*/ 0 w 864096"/>
                <a:gd name="connsiteY3" fmla="*/ 799680 h 79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096" h="799680">
                  <a:moveTo>
                    <a:pt x="0" y="799680"/>
                  </a:moveTo>
                  <a:lnTo>
                    <a:pt x="861971" y="0"/>
                  </a:lnTo>
                  <a:cubicBezTo>
                    <a:pt x="864267" y="265766"/>
                    <a:pt x="861800" y="533914"/>
                    <a:pt x="864096" y="799680"/>
                  </a:cubicBezTo>
                  <a:lnTo>
                    <a:pt x="0" y="79968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70" name="Retângulo 69">
              <a:extLst>
                <a:ext uri="{FF2B5EF4-FFF2-40B4-BE49-F238E27FC236}">
                  <a16:creationId xmlns:a16="http://schemas.microsoft.com/office/drawing/2014/main" id="{7FF71883-6BB7-414C-A17B-F6C445BA4412}"/>
                </a:ext>
              </a:extLst>
            </p:cNvPr>
            <p:cNvSpPr/>
            <p:nvPr/>
          </p:nvSpPr>
          <p:spPr>
            <a:xfrm>
              <a:off x="11800716" y="6467415"/>
              <a:ext cx="39128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8580" indent="0">
                <a:buNone/>
              </a:pPr>
              <a:r>
                <a:rPr lang="pt-BR" sz="2000" dirty="0">
                  <a:solidFill>
                    <a:schemeClr val="bg1"/>
                  </a:solidFill>
                  <a:latin typeface="Consolas" panose="020B0609020204030204" pitchFamily="49" charset="0"/>
                </a:rPr>
                <a:t>»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290401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09600" y="1481329"/>
            <a:ext cx="10972800" cy="4965555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pt-BR" dirty="0"/>
              <a:t>Um sistema de partículas permite obter </a:t>
            </a:r>
            <a:br>
              <a:rPr lang="pt-BR" dirty="0"/>
            </a:br>
            <a:r>
              <a:rPr lang="pt-BR" dirty="0"/>
              <a:t>diferentes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efeitos visuais</a:t>
            </a:r>
          </a:p>
          <a:p>
            <a:pPr lvl="1"/>
            <a:r>
              <a:rPr lang="pt-BR" dirty="0"/>
              <a:t>Com base em um gerador de partículas, que promove:</a:t>
            </a:r>
          </a:p>
          <a:p>
            <a:pPr lvl="2">
              <a:spcAft>
                <a:spcPts val="1200"/>
              </a:spcAft>
            </a:pPr>
            <a:r>
              <a:rPr lang="pt-BR" dirty="0"/>
              <a:t>Criação, movimentação e destruição de partículas</a:t>
            </a:r>
          </a:p>
          <a:p>
            <a:pPr lvl="1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Vantagens</a:t>
            </a:r>
            <a:r>
              <a:rPr lang="pt-BR" dirty="0"/>
              <a:t>: </a:t>
            </a:r>
          </a:p>
          <a:p>
            <a:pPr lvl="2"/>
            <a:r>
              <a:rPr lang="pt-BR" dirty="0"/>
              <a:t>Permite obter efeitos mais próximos da realidade</a:t>
            </a:r>
          </a:p>
          <a:p>
            <a:pPr lvl="2">
              <a:spcAft>
                <a:spcPts val="1200"/>
              </a:spcAft>
            </a:pPr>
            <a:r>
              <a:rPr lang="pt-BR" dirty="0"/>
              <a:t>Efeitos são controlados por parâmetros</a:t>
            </a:r>
          </a:p>
          <a:p>
            <a:pPr lvl="1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Desvantagens</a:t>
            </a:r>
            <a:r>
              <a:rPr lang="pt-BR" dirty="0"/>
              <a:t>: </a:t>
            </a:r>
          </a:p>
          <a:p>
            <a:pPr lvl="2"/>
            <a:r>
              <a:rPr lang="pt-BR" dirty="0"/>
              <a:t>Custo elevado e que cresce com o número de partículas</a:t>
            </a:r>
          </a:p>
          <a:p>
            <a:pPr lvl="2"/>
            <a:r>
              <a:rPr lang="pt-BR" dirty="0"/>
              <a:t>Utilização deve ser balanceada e limitada</a:t>
            </a:r>
            <a:br>
              <a:rPr lang="pt-BR" dirty="0"/>
            </a:b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Resumo</a:t>
            </a:r>
          </a:p>
        </p:txBody>
      </p:sp>
    </p:spTree>
    <p:extLst>
      <p:ext uri="{BB962C8B-B14F-4D97-AF65-F5344CB8AC3E}">
        <p14:creationId xmlns:p14="http://schemas.microsoft.com/office/powerpoint/2010/main" val="210981869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6737</TotalTime>
  <Words>215</Words>
  <Application>Microsoft Office PowerPoint</Application>
  <PresentationFormat>Widescreen</PresentationFormat>
  <Paragraphs>55</Paragraphs>
  <Slides>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Calibri</vt:lpstr>
      <vt:lpstr>Consolas</vt:lpstr>
      <vt:lpstr>Lucida Sans Unicode</vt:lpstr>
      <vt:lpstr>Verdana</vt:lpstr>
      <vt:lpstr>Wingdings 2</vt:lpstr>
      <vt:lpstr>Wingdings 3</vt:lpstr>
      <vt:lpstr>Concurso</vt:lpstr>
      <vt:lpstr>Sistema de Partículas</vt:lpstr>
      <vt:lpstr>Introdução</vt:lpstr>
      <vt:lpstr>Introdução</vt:lpstr>
      <vt:lpstr>Sistema de Partículas</vt:lpstr>
      <vt:lpstr>Sistema de Partículas</vt:lpstr>
      <vt:lpstr>Resumo</vt:lpstr>
    </vt:vector>
  </TitlesOfParts>
  <Company>Anabele Studios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 Ciência da Computação</dc:title>
  <dc:creator>Judson Santiago</dc:creator>
  <cp:keywords>Transformações;Sprites</cp:keywords>
  <cp:lastModifiedBy>Judson Santiago</cp:lastModifiedBy>
  <cp:revision>681</cp:revision>
  <dcterms:created xsi:type="dcterms:W3CDTF">2009-02-25T19:16:57Z</dcterms:created>
  <dcterms:modified xsi:type="dcterms:W3CDTF">2021-10-28T18:08:59Z</dcterms:modified>
</cp:coreProperties>
</file>

<file path=docProps/thumbnail.jpeg>
</file>